
<file path=[Content_Types].xml><?xml version="1.0" encoding="utf-8"?>
<Types xmlns="http://schemas.openxmlformats.org/package/2006/content-types"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Layouts/slideLayout46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diagrams/layout9.xml" ContentType="application/vnd.openxmlformats-officedocument.drawingml.diagram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notesSlides/notesSlide16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12.xml" ContentType="application/vnd.openxmlformats-officedocument.presentationml.notesSlide+xml"/>
  <Override PartName="/ppt/diagrams/colors8.xml" ContentType="application/vnd.openxmlformats-officedocument.drawingml.diagramColors+xml"/>
  <Override PartName="/ppt/notesSlides/notesSlide30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diagrams/drawing3.xml" ContentType="application/vnd.ms-office.drawingml.diagramDrawing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Default Extension="xls" ContentType="application/vnd.ms-exce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rawing9.xml" ContentType="application/vnd.ms-office.drawingml.diagramDrawing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drawing5.xml" ContentType="application/vnd.ms-office.drawingml.diagramDrawing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diagrams/colors10.xml" ContentType="application/vnd.openxmlformats-officedocument.drawingml.diagramColors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diagrams/layout8.xml" ContentType="application/vnd.openxmlformats-officedocument.drawingml.diagramLayou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notesSlides/notesSlide15.xml" ContentType="application/vnd.openxmlformats-officedocument.presentationml.notesSlide+xml"/>
  <Override PartName="/ppt/diagrams/data9.xml" ContentType="application/vnd.openxmlformats-officedocument.drawingml.diagramData+xml"/>
  <Override PartName="/ppt/notesSlides/notesSlide26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diagrams/layout4.xml" ContentType="application/vnd.openxmlformats-officedocument.drawingml.diagramLayout+xml"/>
  <Override PartName="/ppt/notesSlides/notesSlide22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notesSlides/notesSlide6.xml" ContentType="application/vnd.openxmlformats-officedocument.presentationml.notesSlide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2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008" r:id="rId1"/>
  </p:sldMasterIdLst>
  <p:notesMasterIdLst>
    <p:notesMasterId r:id="rId48"/>
  </p:notesMasterIdLst>
  <p:handoutMasterIdLst>
    <p:handoutMasterId r:id="rId49"/>
  </p:handoutMasterIdLst>
  <p:sldIdLst>
    <p:sldId id="908" r:id="rId2"/>
    <p:sldId id="939" r:id="rId3"/>
    <p:sldId id="913" r:id="rId4"/>
    <p:sldId id="915" r:id="rId5"/>
    <p:sldId id="918" r:id="rId6"/>
    <p:sldId id="922" r:id="rId7"/>
    <p:sldId id="962" r:id="rId8"/>
    <p:sldId id="931" r:id="rId9"/>
    <p:sldId id="979" r:id="rId10"/>
    <p:sldId id="980" r:id="rId11"/>
    <p:sldId id="981" r:id="rId12"/>
    <p:sldId id="982" r:id="rId13"/>
    <p:sldId id="977" r:id="rId14"/>
    <p:sldId id="978" r:id="rId15"/>
    <p:sldId id="983" r:id="rId16"/>
    <p:sldId id="1031" r:id="rId17"/>
    <p:sldId id="984" r:id="rId18"/>
    <p:sldId id="985" r:id="rId19"/>
    <p:sldId id="987" r:id="rId20"/>
    <p:sldId id="990" r:id="rId21"/>
    <p:sldId id="991" r:id="rId22"/>
    <p:sldId id="992" r:id="rId23"/>
    <p:sldId id="1006" r:id="rId24"/>
    <p:sldId id="1007" r:id="rId25"/>
    <p:sldId id="1008" r:id="rId26"/>
    <p:sldId id="1011" r:id="rId27"/>
    <p:sldId id="1037" r:id="rId28"/>
    <p:sldId id="1040" r:id="rId29"/>
    <p:sldId id="1035" r:id="rId30"/>
    <p:sldId id="1036" r:id="rId31"/>
    <p:sldId id="1012" r:id="rId32"/>
    <p:sldId id="1016" r:id="rId33"/>
    <p:sldId id="1019" r:id="rId34"/>
    <p:sldId id="1020" r:id="rId35"/>
    <p:sldId id="1021" r:id="rId36"/>
    <p:sldId id="1022" r:id="rId37"/>
    <p:sldId id="1023" r:id="rId38"/>
    <p:sldId id="1024" r:id="rId39"/>
    <p:sldId id="1025" r:id="rId40"/>
    <p:sldId id="1026" r:id="rId41"/>
    <p:sldId id="1027" r:id="rId42"/>
    <p:sldId id="1028" r:id="rId43"/>
    <p:sldId id="1029" r:id="rId44"/>
    <p:sldId id="1038" r:id="rId45"/>
    <p:sldId id="1039" r:id="rId46"/>
    <p:sldId id="1030" r:id="rId47"/>
  </p:sldIdLst>
  <p:sldSz cx="9906000" cy="6858000" type="A4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12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vinara" initials="v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800000"/>
    <a:srgbClr val="0000FF"/>
    <a:srgbClr val="FF9900"/>
    <a:srgbClr val="CCFFFF"/>
    <a:srgbClr val="FF66FF"/>
    <a:srgbClr val="FF3300"/>
    <a:srgbClr val="FF00FF"/>
    <a:srgbClr val="FF505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118" autoAdjust="0"/>
    <p:restoredTop sz="98464" autoAdjust="0"/>
  </p:normalViewPr>
  <p:slideViewPr>
    <p:cSldViewPr snapToObjects="1">
      <p:cViewPr varScale="1">
        <p:scale>
          <a:sx n="69" d="100"/>
          <a:sy n="69" d="100"/>
        </p:scale>
        <p:origin x="-1404" y="-108"/>
      </p:cViewPr>
      <p:guideLst>
        <p:guide orient="horz" pos="2112"/>
        <p:guide pos="3120"/>
      </p:guideLst>
    </p:cSldViewPr>
  </p:slideViewPr>
  <p:outlineViewPr>
    <p:cViewPr>
      <p:scale>
        <a:sx n="33" d="100"/>
        <a:sy n="33" d="100"/>
      </p:scale>
      <p:origin x="0" y="483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48" d="100"/>
          <a:sy n="48" d="100"/>
        </p:scale>
        <p:origin x="-1872" y="-108"/>
      </p:cViewPr>
      <p:guideLst>
        <p:guide orient="horz" pos="3127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29.xml"/><Relationship Id="rId2" Type="http://schemas.openxmlformats.org/officeDocument/2006/relationships/slide" Target="slides/slide28.xml"/><Relationship Id="rId1" Type="http://schemas.openxmlformats.org/officeDocument/2006/relationships/slide" Target="slides/slide27.xml"/><Relationship Id="rId4" Type="http://schemas.openxmlformats.org/officeDocument/2006/relationships/slide" Target="slides/slide3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245A34-6684-4E79-9B16-7F271ADE12EB}" type="doc">
      <dgm:prSet loTypeId="urn:microsoft.com/office/officeart/2005/8/layout/chevron1" loCatId="process" qsTypeId="urn:microsoft.com/office/officeart/2005/8/quickstyle/simple5" qsCatId="simple" csTypeId="urn:microsoft.com/office/officeart/2005/8/colors/accent1_2" csCatId="accent1" phldr="1"/>
      <dgm:spPr/>
    </dgm:pt>
    <dgm:pt modelId="{1E0AD051-9DB6-4062-9B15-6975D9E57270}">
      <dgm:prSet phldrT="[Text]"/>
      <dgm:spPr/>
      <dgm:t>
        <a:bodyPr/>
        <a:lstStyle/>
        <a:p>
          <a:r>
            <a:rPr lang="en-US" dirty="0"/>
            <a:t>UU </a:t>
          </a:r>
          <a:r>
            <a:rPr lang="en-US" dirty="0" err="1"/>
            <a:t>Nomor</a:t>
          </a:r>
          <a:r>
            <a:rPr lang="en-US" dirty="0"/>
            <a:t> 5 </a:t>
          </a:r>
          <a:r>
            <a:rPr lang="en-US" dirty="0" err="1"/>
            <a:t>Tahun</a:t>
          </a:r>
          <a:r>
            <a:rPr lang="en-US" dirty="0"/>
            <a:t> 2014 </a:t>
          </a:r>
          <a:r>
            <a:rPr lang="en-US" dirty="0" err="1"/>
            <a:t>tentang</a:t>
          </a:r>
          <a:r>
            <a:rPr lang="en-US" dirty="0"/>
            <a:t> ASN</a:t>
          </a:r>
          <a:endParaRPr lang="id-ID" dirty="0"/>
        </a:p>
      </dgm:t>
    </dgm:pt>
    <dgm:pt modelId="{68CEF969-53E4-4A22-8CEF-154544D18F63}" type="parTrans" cxnId="{A6C0DBF8-05DE-4A54-A278-CAEE9B2887F5}">
      <dgm:prSet/>
      <dgm:spPr/>
      <dgm:t>
        <a:bodyPr/>
        <a:lstStyle/>
        <a:p>
          <a:endParaRPr lang="id-ID"/>
        </a:p>
      </dgm:t>
    </dgm:pt>
    <dgm:pt modelId="{C3E7A1A3-E665-4125-93D0-6CFE895A2B63}" type="sibTrans" cxnId="{A6C0DBF8-05DE-4A54-A278-CAEE9B2887F5}">
      <dgm:prSet/>
      <dgm:spPr/>
      <dgm:t>
        <a:bodyPr/>
        <a:lstStyle/>
        <a:p>
          <a:endParaRPr lang="id-ID"/>
        </a:p>
      </dgm:t>
    </dgm:pt>
    <dgm:pt modelId="{74CE519B-FEAC-4076-8B17-42062799230C}" type="pres">
      <dgm:prSet presAssocID="{CC245A34-6684-4E79-9B16-7F271ADE12EB}" presName="Name0" presStyleCnt="0">
        <dgm:presLayoutVars>
          <dgm:dir/>
          <dgm:animLvl val="lvl"/>
          <dgm:resizeHandles val="exact"/>
        </dgm:presLayoutVars>
      </dgm:prSet>
      <dgm:spPr/>
    </dgm:pt>
    <dgm:pt modelId="{D57287C7-1C23-4191-A8AC-62E8E6ABCAB0}" type="pres">
      <dgm:prSet presAssocID="{1E0AD051-9DB6-4062-9B15-6975D9E57270}" presName="parTxOnly" presStyleLbl="node1" presStyleIdx="0" presStyleCnt="1" custLinFactNeighborY="486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6C0DBF8-05DE-4A54-A278-CAEE9B2887F5}" srcId="{CC245A34-6684-4E79-9B16-7F271ADE12EB}" destId="{1E0AD051-9DB6-4062-9B15-6975D9E57270}" srcOrd="0" destOrd="0" parTransId="{68CEF969-53E4-4A22-8CEF-154544D18F63}" sibTransId="{C3E7A1A3-E665-4125-93D0-6CFE895A2B63}"/>
    <dgm:cxn modelId="{FFA9E242-9E4B-4A21-9E4A-D90FD0253058}" type="presOf" srcId="{1E0AD051-9DB6-4062-9B15-6975D9E57270}" destId="{D57287C7-1C23-4191-A8AC-62E8E6ABCAB0}" srcOrd="0" destOrd="0" presId="urn:microsoft.com/office/officeart/2005/8/layout/chevron1"/>
    <dgm:cxn modelId="{6D6C5F4A-335A-47A2-A3AB-E6AC81B20D6A}" type="presOf" srcId="{CC245A34-6684-4E79-9B16-7F271ADE12EB}" destId="{74CE519B-FEAC-4076-8B17-42062799230C}" srcOrd="0" destOrd="0" presId="urn:microsoft.com/office/officeart/2005/8/layout/chevron1"/>
    <dgm:cxn modelId="{9B768A77-36C5-4BF0-9860-930D30EF400E}" type="presParOf" srcId="{74CE519B-FEAC-4076-8B17-42062799230C}" destId="{D57287C7-1C23-4191-A8AC-62E8E6ABCAB0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FEB4DA4-66E7-467A-9845-0FB7DB49EFF7}" type="doc">
      <dgm:prSet loTypeId="urn:microsoft.com/office/officeart/2008/layout/AscendingPictureAccentProcess" loCatId="process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id-ID"/>
        </a:p>
      </dgm:t>
    </dgm:pt>
    <dgm:pt modelId="{82132A79-7360-41AD-81A6-397158A3D33E}">
      <dgm:prSet phldrT="[Text]" custT="1"/>
      <dgm:spPr/>
      <dgm:t>
        <a:bodyPr/>
        <a:lstStyle/>
        <a:p>
          <a:r>
            <a:rPr lang="id-ID" sz="1500" b="1" i="0" dirty="0"/>
            <a:t>KEPPRES</a:t>
          </a:r>
          <a:r>
            <a:rPr lang="id-ID" sz="1500" b="0" i="0" dirty="0"/>
            <a:t> </a:t>
          </a:r>
          <a:r>
            <a:rPr lang="id-ID" sz="1500" b="1" i="0" dirty="0"/>
            <a:t>87 Tahun 1999</a:t>
          </a:r>
          <a:r>
            <a:rPr lang="en-US" sz="1500" b="1" i="0" dirty="0"/>
            <a:t> </a:t>
          </a:r>
          <a:r>
            <a:rPr lang="en-US" sz="1500" b="1" i="0" dirty="0" err="1"/>
            <a:t>dan</a:t>
          </a:r>
          <a:r>
            <a:rPr lang="en-US" sz="1500" b="1" i="0" dirty="0"/>
            <a:t> PERPRES 116 </a:t>
          </a:r>
          <a:r>
            <a:rPr lang="en-US" sz="1500" b="1" i="0" dirty="0" err="1"/>
            <a:t>Tahun</a:t>
          </a:r>
          <a:r>
            <a:rPr lang="en-US" sz="1500" b="1" i="0" dirty="0"/>
            <a:t> 2014 </a:t>
          </a:r>
          <a:r>
            <a:rPr lang="en-US" sz="1500" b="1" i="0" dirty="0">
              <a:sym typeface="Wingdings" panose="05000000000000000000" pitchFamily="2" charset="2"/>
            </a:rPr>
            <a:t> </a:t>
          </a:r>
          <a:r>
            <a:rPr lang="id-ID" sz="1500" b="0" i="0" dirty="0"/>
            <a:t>Rumpun Jabatan Fungsional Pegawai Negeri Sipil</a:t>
          </a:r>
          <a:r>
            <a:rPr lang="id-ID" sz="1400" b="0" i="0" dirty="0"/>
            <a:t>.</a:t>
          </a:r>
          <a:endParaRPr lang="id-ID" sz="1400" dirty="0"/>
        </a:p>
      </dgm:t>
    </dgm:pt>
    <dgm:pt modelId="{E131434A-1107-419C-8F98-F0A69E55646A}" type="parTrans" cxnId="{7E785ED8-06A3-43FF-89A1-94519F8415F3}">
      <dgm:prSet/>
      <dgm:spPr/>
      <dgm:t>
        <a:bodyPr/>
        <a:lstStyle/>
        <a:p>
          <a:endParaRPr lang="id-ID"/>
        </a:p>
      </dgm:t>
    </dgm:pt>
    <dgm:pt modelId="{50A4CA78-B6A8-44AC-8EBE-078032E98E7B}" type="sibTrans" cxnId="{7E785ED8-06A3-43FF-89A1-94519F8415F3}">
      <dgm:prSet/>
      <dgm:spPr/>
      <dgm:t>
        <a:bodyPr/>
        <a:lstStyle/>
        <a:p>
          <a:endParaRPr lang="id-ID"/>
        </a:p>
      </dgm:t>
    </dgm:pt>
    <dgm:pt modelId="{0EFC75C3-3EC7-4E08-8409-B8B1E25D4B7D}">
      <dgm:prSet phldrT="[Text]" custT="1"/>
      <dgm:spPr/>
      <dgm:t>
        <a:bodyPr/>
        <a:lstStyle/>
        <a:p>
          <a:r>
            <a: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PP 11 </a:t>
          </a:r>
          <a:r>
            <a:rPr lang="en-US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Tahun</a:t>
          </a:r>
          <a:r>
            <a: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2017 </a:t>
          </a:r>
          <a:r>
            <a:rPr lang="en-US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tentang</a:t>
          </a:r>
          <a:r>
            <a: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Manajemen</a:t>
          </a:r>
          <a:r>
            <a: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PNS</a:t>
          </a:r>
          <a:endParaRPr lang="id-ID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06C4D0-26CB-4661-845D-B4572179629B}" type="parTrans" cxnId="{60CB3C1C-CDF3-4275-BF65-ACD34970E41D}">
      <dgm:prSet/>
      <dgm:spPr/>
      <dgm:t>
        <a:bodyPr/>
        <a:lstStyle/>
        <a:p>
          <a:endParaRPr lang="id-ID"/>
        </a:p>
      </dgm:t>
    </dgm:pt>
    <dgm:pt modelId="{15DEED0B-E063-427B-B401-4A3BE8AC131D}" type="sibTrans" cxnId="{60CB3C1C-CDF3-4275-BF65-ACD34970E41D}">
      <dgm:prSet/>
      <dgm:spPr/>
      <dgm:t>
        <a:bodyPr/>
        <a:lstStyle/>
        <a:p>
          <a:endParaRPr lang="id-ID"/>
        </a:p>
      </dgm:t>
    </dgm:pt>
    <dgm:pt modelId="{CC110DCF-63F7-44C2-9FB5-72A79BCCDB96}" type="pres">
      <dgm:prSet presAssocID="{FFEB4DA4-66E7-467A-9845-0FB7DB49EFF7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F4410E09-F783-4F78-813C-1787C5E37116}" type="pres">
      <dgm:prSet presAssocID="{FFEB4DA4-66E7-467A-9845-0FB7DB49EFF7}" presName="dot1" presStyleLbl="alignNode1" presStyleIdx="0" presStyleCnt="10"/>
      <dgm:spPr/>
    </dgm:pt>
    <dgm:pt modelId="{F4C1A41D-6C96-4F00-9DB3-E9CA27C9B50B}" type="pres">
      <dgm:prSet presAssocID="{FFEB4DA4-66E7-467A-9845-0FB7DB49EFF7}" presName="dot2" presStyleLbl="alignNode1" presStyleIdx="1" presStyleCnt="10"/>
      <dgm:spPr/>
    </dgm:pt>
    <dgm:pt modelId="{98B8C26F-DB68-4CDD-9D76-E76B3311B76F}" type="pres">
      <dgm:prSet presAssocID="{FFEB4DA4-66E7-467A-9845-0FB7DB49EFF7}" presName="dot3" presStyleLbl="alignNode1" presStyleIdx="2" presStyleCnt="10"/>
      <dgm:spPr/>
    </dgm:pt>
    <dgm:pt modelId="{B2FF7149-7223-49B6-8B23-7B78A7BCF7F3}" type="pres">
      <dgm:prSet presAssocID="{FFEB4DA4-66E7-467A-9845-0FB7DB49EFF7}" presName="dotArrow1" presStyleLbl="alignNode1" presStyleIdx="3" presStyleCnt="10"/>
      <dgm:spPr/>
    </dgm:pt>
    <dgm:pt modelId="{AC8F9654-7948-4A76-B0F7-DA585E17402D}" type="pres">
      <dgm:prSet presAssocID="{FFEB4DA4-66E7-467A-9845-0FB7DB49EFF7}" presName="dotArrow2" presStyleLbl="alignNode1" presStyleIdx="4" presStyleCnt="10"/>
      <dgm:spPr/>
    </dgm:pt>
    <dgm:pt modelId="{64CF5B08-042A-40AA-B130-121975B0A1A9}" type="pres">
      <dgm:prSet presAssocID="{FFEB4DA4-66E7-467A-9845-0FB7DB49EFF7}" presName="dotArrow3" presStyleLbl="alignNode1" presStyleIdx="5" presStyleCnt="10"/>
      <dgm:spPr/>
    </dgm:pt>
    <dgm:pt modelId="{D848A7E5-3FDE-4F60-A703-83D4F18EAE5E}" type="pres">
      <dgm:prSet presAssocID="{FFEB4DA4-66E7-467A-9845-0FB7DB49EFF7}" presName="dotArrow4" presStyleLbl="alignNode1" presStyleIdx="6" presStyleCnt="10"/>
      <dgm:spPr/>
    </dgm:pt>
    <dgm:pt modelId="{5A10B2EA-C9A9-49BB-A1E6-FC92E4B798A5}" type="pres">
      <dgm:prSet presAssocID="{FFEB4DA4-66E7-467A-9845-0FB7DB49EFF7}" presName="dotArrow5" presStyleLbl="alignNode1" presStyleIdx="7" presStyleCnt="10"/>
      <dgm:spPr/>
    </dgm:pt>
    <dgm:pt modelId="{3A347D25-85AF-4B78-9FBA-3348A7FBF4D3}" type="pres">
      <dgm:prSet presAssocID="{FFEB4DA4-66E7-467A-9845-0FB7DB49EFF7}" presName="dotArrow6" presStyleLbl="alignNode1" presStyleIdx="8" presStyleCnt="10"/>
      <dgm:spPr/>
    </dgm:pt>
    <dgm:pt modelId="{9E00C53F-BE9F-44E5-9DD2-7A68365D8221}" type="pres">
      <dgm:prSet presAssocID="{FFEB4DA4-66E7-467A-9845-0FB7DB49EFF7}" presName="dotArrow7" presStyleLbl="alignNode1" presStyleIdx="9" presStyleCnt="10"/>
      <dgm:spPr/>
    </dgm:pt>
    <dgm:pt modelId="{3098EE27-A00A-4138-8FAC-1323BBC4A8C0}" type="pres">
      <dgm:prSet presAssocID="{82132A79-7360-41AD-81A6-397158A3D33E}" presName="parTx1" presStyleLbl="node1" presStyleIdx="0" presStyleCnt="2" custScaleX="139003" custScaleY="172460" custLinFactNeighborX="14706" custLinFactNeighborY="4193"/>
      <dgm:spPr/>
      <dgm:t>
        <a:bodyPr/>
        <a:lstStyle/>
        <a:p>
          <a:endParaRPr lang="en-US"/>
        </a:p>
      </dgm:t>
    </dgm:pt>
    <dgm:pt modelId="{2410DBB5-8137-437B-991C-DC0C60CDB161}" type="pres">
      <dgm:prSet presAssocID="{50A4CA78-B6A8-44AC-8EBE-078032E98E7B}" presName="picture1" presStyleCnt="0"/>
      <dgm:spPr/>
    </dgm:pt>
    <dgm:pt modelId="{313905FF-C18D-442D-9526-6C45C4A0FBB1}" type="pres">
      <dgm:prSet presAssocID="{50A4CA78-B6A8-44AC-8EBE-078032E98E7B}" presName="imageRepeatNode" presStyleLbl="fgImgPlace1" presStyleIdx="0" presStyleCnt="2" custScaleX="73234" custScaleY="75778"/>
      <dgm:spPr/>
      <dgm:t>
        <a:bodyPr/>
        <a:lstStyle/>
        <a:p>
          <a:endParaRPr lang="en-US"/>
        </a:p>
      </dgm:t>
    </dgm:pt>
    <dgm:pt modelId="{691B3D61-CB59-4358-BDAC-1C8E2693EDAE}" type="pres">
      <dgm:prSet presAssocID="{0EFC75C3-3EC7-4E08-8409-B8B1E25D4B7D}" presName="parTx2" presStyleLbl="node1" presStyleIdx="1" presStyleCnt="2" custScaleX="109932" custScaleY="165022"/>
      <dgm:spPr/>
      <dgm:t>
        <a:bodyPr/>
        <a:lstStyle/>
        <a:p>
          <a:endParaRPr lang="en-US"/>
        </a:p>
      </dgm:t>
    </dgm:pt>
    <dgm:pt modelId="{32404E3E-FA01-4529-A4E7-3214F6C2C38A}" type="pres">
      <dgm:prSet presAssocID="{15DEED0B-E063-427B-B401-4A3BE8AC131D}" presName="picture2" presStyleCnt="0"/>
      <dgm:spPr/>
    </dgm:pt>
    <dgm:pt modelId="{1C9C5B49-05A8-48C5-A669-59065A9BF334}" type="pres">
      <dgm:prSet presAssocID="{15DEED0B-E063-427B-B401-4A3BE8AC131D}" presName="imageRepeatNode" presStyleLbl="fgImgPlace1" presStyleIdx="1" presStyleCnt="2" custScaleX="73234" custScaleY="75778"/>
      <dgm:spPr/>
      <dgm:t>
        <a:bodyPr/>
        <a:lstStyle/>
        <a:p>
          <a:endParaRPr lang="en-US"/>
        </a:p>
      </dgm:t>
    </dgm:pt>
  </dgm:ptLst>
  <dgm:cxnLst>
    <dgm:cxn modelId="{96483EDF-6769-4451-8242-9B3198BEF432}" type="presOf" srcId="{0EFC75C3-3EC7-4E08-8409-B8B1E25D4B7D}" destId="{691B3D61-CB59-4358-BDAC-1C8E2693EDAE}" srcOrd="0" destOrd="0" presId="urn:microsoft.com/office/officeart/2008/layout/AscendingPictureAccentProcess"/>
    <dgm:cxn modelId="{60CB3C1C-CDF3-4275-BF65-ACD34970E41D}" srcId="{FFEB4DA4-66E7-467A-9845-0FB7DB49EFF7}" destId="{0EFC75C3-3EC7-4E08-8409-B8B1E25D4B7D}" srcOrd="1" destOrd="0" parTransId="{7E06C4D0-26CB-4661-845D-B4572179629B}" sibTransId="{15DEED0B-E063-427B-B401-4A3BE8AC131D}"/>
    <dgm:cxn modelId="{2CBB99F6-CAF7-4596-BFF5-EEEE04DDB890}" type="presOf" srcId="{50A4CA78-B6A8-44AC-8EBE-078032E98E7B}" destId="{313905FF-C18D-442D-9526-6C45C4A0FBB1}" srcOrd="0" destOrd="0" presId="urn:microsoft.com/office/officeart/2008/layout/AscendingPictureAccentProcess"/>
    <dgm:cxn modelId="{7E785ED8-06A3-43FF-89A1-94519F8415F3}" srcId="{FFEB4DA4-66E7-467A-9845-0FB7DB49EFF7}" destId="{82132A79-7360-41AD-81A6-397158A3D33E}" srcOrd="0" destOrd="0" parTransId="{E131434A-1107-419C-8F98-F0A69E55646A}" sibTransId="{50A4CA78-B6A8-44AC-8EBE-078032E98E7B}"/>
    <dgm:cxn modelId="{C5ECAE06-EC3D-4C10-B139-F0B144695284}" type="presOf" srcId="{82132A79-7360-41AD-81A6-397158A3D33E}" destId="{3098EE27-A00A-4138-8FAC-1323BBC4A8C0}" srcOrd="0" destOrd="0" presId="urn:microsoft.com/office/officeart/2008/layout/AscendingPictureAccentProcess"/>
    <dgm:cxn modelId="{9CEC0E22-6E1C-4663-AE98-8966E82E06B2}" type="presOf" srcId="{FFEB4DA4-66E7-467A-9845-0FB7DB49EFF7}" destId="{CC110DCF-63F7-44C2-9FB5-72A79BCCDB96}" srcOrd="0" destOrd="0" presId="urn:microsoft.com/office/officeart/2008/layout/AscendingPictureAccentProcess"/>
    <dgm:cxn modelId="{A39F5BAB-567B-4A76-B767-06EF03C82336}" type="presOf" srcId="{15DEED0B-E063-427B-B401-4A3BE8AC131D}" destId="{1C9C5B49-05A8-48C5-A669-59065A9BF334}" srcOrd="0" destOrd="0" presId="urn:microsoft.com/office/officeart/2008/layout/AscendingPictureAccentProcess"/>
    <dgm:cxn modelId="{DE0390A3-BFC1-49DB-80DE-57846BDDAC81}" type="presParOf" srcId="{CC110DCF-63F7-44C2-9FB5-72A79BCCDB96}" destId="{F4410E09-F783-4F78-813C-1787C5E37116}" srcOrd="0" destOrd="0" presId="urn:microsoft.com/office/officeart/2008/layout/AscendingPictureAccentProcess"/>
    <dgm:cxn modelId="{3C705748-BDDF-4284-9A46-740CAF7B89E8}" type="presParOf" srcId="{CC110DCF-63F7-44C2-9FB5-72A79BCCDB96}" destId="{F4C1A41D-6C96-4F00-9DB3-E9CA27C9B50B}" srcOrd="1" destOrd="0" presId="urn:microsoft.com/office/officeart/2008/layout/AscendingPictureAccentProcess"/>
    <dgm:cxn modelId="{CBD1FA80-7E23-4CAE-8585-D680E6F8C314}" type="presParOf" srcId="{CC110DCF-63F7-44C2-9FB5-72A79BCCDB96}" destId="{98B8C26F-DB68-4CDD-9D76-E76B3311B76F}" srcOrd="2" destOrd="0" presId="urn:microsoft.com/office/officeart/2008/layout/AscendingPictureAccentProcess"/>
    <dgm:cxn modelId="{09870E7B-8237-4321-883E-969896D3CFA6}" type="presParOf" srcId="{CC110DCF-63F7-44C2-9FB5-72A79BCCDB96}" destId="{B2FF7149-7223-49B6-8B23-7B78A7BCF7F3}" srcOrd="3" destOrd="0" presId="urn:microsoft.com/office/officeart/2008/layout/AscendingPictureAccentProcess"/>
    <dgm:cxn modelId="{FB2BDF54-F4E0-4529-8C48-99664F1C8285}" type="presParOf" srcId="{CC110DCF-63F7-44C2-9FB5-72A79BCCDB96}" destId="{AC8F9654-7948-4A76-B0F7-DA585E17402D}" srcOrd="4" destOrd="0" presId="urn:microsoft.com/office/officeart/2008/layout/AscendingPictureAccentProcess"/>
    <dgm:cxn modelId="{CB508010-BE54-4127-A7E1-03746CDF1EDB}" type="presParOf" srcId="{CC110DCF-63F7-44C2-9FB5-72A79BCCDB96}" destId="{64CF5B08-042A-40AA-B130-121975B0A1A9}" srcOrd="5" destOrd="0" presId="urn:microsoft.com/office/officeart/2008/layout/AscendingPictureAccentProcess"/>
    <dgm:cxn modelId="{7C67026F-E77D-426A-A567-8B494A7E2B8C}" type="presParOf" srcId="{CC110DCF-63F7-44C2-9FB5-72A79BCCDB96}" destId="{D848A7E5-3FDE-4F60-A703-83D4F18EAE5E}" srcOrd="6" destOrd="0" presId="urn:microsoft.com/office/officeart/2008/layout/AscendingPictureAccentProcess"/>
    <dgm:cxn modelId="{4C3A6ABA-BAC5-46F0-8116-491A1B4921AB}" type="presParOf" srcId="{CC110DCF-63F7-44C2-9FB5-72A79BCCDB96}" destId="{5A10B2EA-C9A9-49BB-A1E6-FC92E4B798A5}" srcOrd="7" destOrd="0" presId="urn:microsoft.com/office/officeart/2008/layout/AscendingPictureAccentProcess"/>
    <dgm:cxn modelId="{CD362BAE-4936-4DBE-853A-3D1570960981}" type="presParOf" srcId="{CC110DCF-63F7-44C2-9FB5-72A79BCCDB96}" destId="{3A347D25-85AF-4B78-9FBA-3348A7FBF4D3}" srcOrd="8" destOrd="0" presId="urn:microsoft.com/office/officeart/2008/layout/AscendingPictureAccentProcess"/>
    <dgm:cxn modelId="{03DCC91C-FDC9-41F8-887A-C461B4AA8E24}" type="presParOf" srcId="{CC110DCF-63F7-44C2-9FB5-72A79BCCDB96}" destId="{9E00C53F-BE9F-44E5-9DD2-7A68365D8221}" srcOrd="9" destOrd="0" presId="urn:microsoft.com/office/officeart/2008/layout/AscendingPictureAccentProcess"/>
    <dgm:cxn modelId="{91EDD95F-4174-4422-BE75-BA8B1A189AFB}" type="presParOf" srcId="{CC110DCF-63F7-44C2-9FB5-72A79BCCDB96}" destId="{3098EE27-A00A-4138-8FAC-1323BBC4A8C0}" srcOrd="10" destOrd="0" presId="urn:microsoft.com/office/officeart/2008/layout/AscendingPictureAccentProcess"/>
    <dgm:cxn modelId="{0C664045-F628-4949-898F-02EFD3F452DD}" type="presParOf" srcId="{CC110DCF-63F7-44C2-9FB5-72A79BCCDB96}" destId="{2410DBB5-8137-437B-991C-DC0C60CDB161}" srcOrd="11" destOrd="0" presId="urn:microsoft.com/office/officeart/2008/layout/AscendingPictureAccentProcess"/>
    <dgm:cxn modelId="{CA8E50D6-9C5B-46C1-8B5D-5DF0148F78AE}" type="presParOf" srcId="{2410DBB5-8137-437B-991C-DC0C60CDB161}" destId="{313905FF-C18D-442D-9526-6C45C4A0FBB1}" srcOrd="0" destOrd="0" presId="urn:microsoft.com/office/officeart/2008/layout/AscendingPictureAccentProcess"/>
    <dgm:cxn modelId="{6DBB4DDF-327C-4D0F-A9B2-4FB6852CA01B}" type="presParOf" srcId="{CC110DCF-63F7-44C2-9FB5-72A79BCCDB96}" destId="{691B3D61-CB59-4358-BDAC-1C8E2693EDAE}" srcOrd="12" destOrd="0" presId="urn:microsoft.com/office/officeart/2008/layout/AscendingPictureAccentProcess"/>
    <dgm:cxn modelId="{B871EB60-7E3F-4263-8746-F067B03A0D22}" type="presParOf" srcId="{CC110DCF-63F7-44C2-9FB5-72A79BCCDB96}" destId="{32404E3E-FA01-4529-A4E7-3214F6C2C38A}" srcOrd="13" destOrd="0" presId="urn:microsoft.com/office/officeart/2008/layout/AscendingPictureAccentProcess"/>
    <dgm:cxn modelId="{FED5D9B6-AA92-47D5-9C64-5EB8C80A2429}" type="presParOf" srcId="{32404E3E-FA01-4529-A4E7-3214F6C2C38A}" destId="{1C9C5B49-05A8-48C5-A669-59065A9BF334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7664433-3E8C-4E30-9CBC-837449F78E97}" type="doc">
      <dgm:prSet loTypeId="urn:microsoft.com/office/officeart/2005/8/layout/lProcess3" loCatId="process" qsTypeId="urn:microsoft.com/office/officeart/2005/8/quickstyle/3d1" qsCatId="3D" csTypeId="urn:microsoft.com/office/officeart/2005/8/colors/accent3_4" csCatId="accent3" phldr="1"/>
      <dgm:spPr/>
      <dgm:t>
        <a:bodyPr/>
        <a:lstStyle/>
        <a:p>
          <a:endParaRPr lang="en-US"/>
        </a:p>
      </dgm:t>
    </dgm:pt>
    <dgm:pt modelId="{9FCAF77A-F374-43CE-9295-4DB6119462F7}">
      <dgm:prSet/>
      <dgm:spPr/>
      <dgm:t>
        <a:bodyPr/>
        <a:lstStyle/>
        <a:p>
          <a:pPr rtl="0"/>
          <a:r>
            <a:rPr lang="en-US" b="0" dirty="0" err="1" smtClean="0">
              <a:solidFill>
                <a:schemeClr val="tx1"/>
              </a:solidFill>
            </a:rPr>
            <a:t>Identifikasi</a:t>
          </a:r>
          <a:r>
            <a:rPr lang="en-US" b="0" dirty="0" smtClean="0">
              <a:solidFill>
                <a:schemeClr val="tx1"/>
              </a:solidFill>
            </a:rPr>
            <a:t> </a:t>
          </a:r>
          <a:r>
            <a:rPr lang="en-US" b="0" dirty="0" err="1" smtClean="0">
              <a:solidFill>
                <a:schemeClr val="tx1"/>
              </a:solidFill>
            </a:rPr>
            <a:t>jabatan</a:t>
          </a:r>
          <a:r>
            <a:rPr lang="en-US" b="0" dirty="0" smtClean="0">
              <a:solidFill>
                <a:schemeClr val="tx1"/>
              </a:solidFill>
            </a:rPr>
            <a:t> </a:t>
          </a:r>
          <a:r>
            <a:rPr lang="en-US" b="0" dirty="0" err="1" smtClean="0">
              <a:solidFill>
                <a:schemeClr val="tx1"/>
              </a:solidFill>
            </a:rPr>
            <a:t>fungsional</a:t>
          </a:r>
          <a:endParaRPr lang="en-US" b="0" dirty="0">
            <a:solidFill>
              <a:schemeClr val="tx1"/>
            </a:solidFill>
          </a:endParaRPr>
        </a:p>
      </dgm:t>
    </dgm:pt>
    <dgm:pt modelId="{39DAF29D-EFBD-43C6-A0AB-FAA21C77AE65}" type="parTrans" cxnId="{BC1983FB-0EC7-485D-BB93-20C41FED7EEE}">
      <dgm:prSet/>
      <dgm:spPr/>
      <dgm:t>
        <a:bodyPr/>
        <a:lstStyle/>
        <a:p>
          <a:endParaRPr lang="en-US" b="1"/>
        </a:p>
      </dgm:t>
    </dgm:pt>
    <dgm:pt modelId="{EFF47B2C-0EB9-49DD-9B7C-409E751A1A26}" type="sibTrans" cxnId="{BC1983FB-0EC7-485D-BB93-20C41FED7EEE}">
      <dgm:prSet/>
      <dgm:spPr/>
      <dgm:t>
        <a:bodyPr/>
        <a:lstStyle/>
        <a:p>
          <a:endParaRPr lang="en-US" b="1"/>
        </a:p>
      </dgm:t>
    </dgm:pt>
    <dgm:pt modelId="{8007B7AC-5513-45A1-B733-9E41F2F6CD32}">
      <dgm:prSet/>
      <dgm:spPr/>
      <dgm:t>
        <a:bodyPr/>
        <a:lstStyle/>
        <a:p>
          <a:pPr rtl="0"/>
          <a:r>
            <a:rPr lang="en-US" b="0" dirty="0" err="1" smtClean="0">
              <a:solidFill>
                <a:schemeClr val="tx1"/>
              </a:solidFill>
            </a:rPr>
            <a:t>Penyusunan</a:t>
          </a:r>
          <a:r>
            <a:rPr lang="en-US" b="0" dirty="0" smtClean="0">
              <a:solidFill>
                <a:schemeClr val="tx1"/>
              </a:solidFill>
            </a:rPr>
            <a:t> </a:t>
          </a:r>
          <a:r>
            <a:rPr lang="en-US" b="0" dirty="0" err="1" smtClean="0">
              <a:solidFill>
                <a:schemeClr val="tx1"/>
              </a:solidFill>
            </a:rPr>
            <a:t>standar</a:t>
          </a:r>
          <a:r>
            <a:rPr lang="en-US" b="0" dirty="0" smtClean="0">
              <a:solidFill>
                <a:schemeClr val="tx1"/>
              </a:solidFill>
            </a:rPr>
            <a:t> </a:t>
          </a:r>
          <a:r>
            <a:rPr lang="en-US" b="0" dirty="0" err="1" smtClean="0">
              <a:solidFill>
                <a:schemeClr val="tx1"/>
              </a:solidFill>
            </a:rPr>
            <a:t>kompetensi</a:t>
          </a:r>
          <a:endParaRPr lang="en-US" b="0" dirty="0">
            <a:solidFill>
              <a:schemeClr val="tx1"/>
            </a:solidFill>
          </a:endParaRPr>
        </a:p>
      </dgm:t>
    </dgm:pt>
    <dgm:pt modelId="{02CE035B-176A-4D85-BBB1-A223CF6E7141}" type="parTrans" cxnId="{2C4E6E65-9346-40B8-BD4B-90697308166C}">
      <dgm:prSet/>
      <dgm:spPr/>
      <dgm:t>
        <a:bodyPr/>
        <a:lstStyle/>
        <a:p>
          <a:endParaRPr lang="en-US" b="1"/>
        </a:p>
      </dgm:t>
    </dgm:pt>
    <dgm:pt modelId="{E28DD495-E0F4-4115-A8DD-DCA6202FD59F}" type="sibTrans" cxnId="{2C4E6E65-9346-40B8-BD4B-90697308166C}">
      <dgm:prSet/>
      <dgm:spPr/>
      <dgm:t>
        <a:bodyPr/>
        <a:lstStyle/>
        <a:p>
          <a:endParaRPr lang="en-US" b="1"/>
        </a:p>
      </dgm:t>
    </dgm:pt>
    <dgm:pt modelId="{ABD61F5F-D854-40F6-8CFB-7712BE1A610A}">
      <dgm:prSet/>
      <dgm:spPr/>
      <dgm:t>
        <a:bodyPr/>
        <a:lstStyle/>
        <a:p>
          <a:pPr rtl="0"/>
          <a:r>
            <a:rPr lang="en-US" b="0" dirty="0" err="1" smtClean="0">
              <a:solidFill>
                <a:schemeClr val="tx1"/>
              </a:solidFill>
            </a:rPr>
            <a:t>Identifikasi</a:t>
          </a:r>
          <a:r>
            <a:rPr lang="en-US" b="0" dirty="0" smtClean="0">
              <a:solidFill>
                <a:schemeClr val="tx1"/>
              </a:solidFill>
            </a:rPr>
            <a:t> output </a:t>
          </a:r>
          <a:r>
            <a:rPr lang="en-US" b="0" dirty="0" err="1" smtClean="0">
              <a:solidFill>
                <a:schemeClr val="tx1"/>
              </a:solidFill>
            </a:rPr>
            <a:t>jabatan</a:t>
          </a:r>
          <a:r>
            <a:rPr lang="en-US" b="0" dirty="0" smtClean="0">
              <a:solidFill>
                <a:schemeClr val="tx1"/>
              </a:solidFill>
            </a:rPr>
            <a:t> </a:t>
          </a:r>
          <a:r>
            <a:rPr lang="en-US" b="0" dirty="0" err="1" smtClean="0">
              <a:solidFill>
                <a:schemeClr val="tx1"/>
              </a:solidFill>
            </a:rPr>
            <a:t>fungsional</a:t>
          </a:r>
          <a:endParaRPr lang="en-US" b="0" dirty="0">
            <a:solidFill>
              <a:schemeClr val="tx1"/>
            </a:solidFill>
          </a:endParaRPr>
        </a:p>
      </dgm:t>
    </dgm:pt>
    <dgm:pt modelId="{7A3FB20E-1865-4F7E-BFC1-3F7F54373D74}" type="parTrans" cxnId="{A8589C51-191A-451B-B33A-B8E02E40DD4A}">
      <dgm:prSet/>
      <dgm:spPr/>
      <dgm:t>
        <a:bodyPr/>
        <a:lstStyle/>
        <a:p>
          <a:endParaRPr lang="en-US" b="1"/>
        </a:p>
      </dgm:t>
    </dgm:pt>
    <dgm:pt modelId="{1C021BAE-F5FB-4D5B-8C13-1635BD9B397F}" type="sibTrans" cxnId="{A8589C51-191A-451B-B33A-B8E02E40DD4A}">
      <dgm:prSet/>
      <dgm:spPr/>
      <dgm:t>
        <a:bodyPr/>
        <a:lstStyle/>
        <a:p>
          <a:endParaRPr lang="en-US" b="1"/>
        </a:p>
      </dgm:t>
    </dgm:pt>
    <dgm:pt modelId="{5E7E14AC-4B3F-45E6-A21B-566B43F98D28}">
      <dgm:prSet/>
      <dgm:spPr/>
      <dgm:t>
        <a:bodyPr/>
        <a:lstStyle/>
        <a:p>
          <a:pPr rtl="0"/>
          <a:r>
            <a:rPr lang="id-ID" b="0" dirty="0" smtClean="0">
              <a:solidFill>
                <a:schemeClr val="tx1"/>
              </a:solidFill>
            </a:rPr>
            <a:t>Pen</a:t>
          </a:r>
          <a:r>
            <a:rPr lang="en-US" b="0" dirty="0" err="1" smtClean="0">
              <a:solidFill>
                <a:schemeClr val="tx1"/>
              </a:solidFill>
            </a:rPr>
            <a:t>gelolaan</a:t>
          </a:r>
          <a:r>
            <a:rPr lang="en-US" b="0" dirty="0" smtClean="0">
              <a:solidFill>
                <a:schemeClr val="tx1"/>
              </a:solidFill>
            </a:rPr>
            <a:t> </a:t>
          </a:r>
          <a:r>
            <a:rPr lang="en-US" b="0" dirty="0" err="1" smtClean="0">
              <a:solidFill>
                <a:schemeClr val="tx1"/>
              </a:solidFill>
            </a:rPr>
            <a:t>kinerja</a:t>
          </a:r>
          <a:r>
            <a:rPr lang="en-US" b="0" dirty="0" smtClean="0">
              <a:solidFill>
                <a:schemeClr val="tx1"/>
              </a:solidFill>
            </a:rPr>
            <a:t> </a:t>
          </a:r>
          <a:r>
            <a:rPr lang="id-ID" b="0" dirty="0" smtClean="0">
              <a:solidFill>
                <a:schemeClr val="tx1"/>
              </a:solidFill>
            </a:rPr>
            <a:t> jabatan fungsional</a:t>
          </a:r>
          <a:endParaRPr lang="id-ID" b="0" dirty="0">
            <a:solidFill>
              <a:schemeClr val="tx1"/>
            </a:solidFill>
          </a:endParaRPr>
        </a:p>
      </dgm:t>
    </dgm:pt>
    <dgm:pt modelId="{14F30CA7-04CB-4CEA-8214-39541B3BD44E}" type="parTrans" cxnId="{37F9E0CA-FB7F-428C-850C-9F82AEB3E065}">
      <dgm:prSet/>
      <dgm:spPr/>
      <dgm:t>
        <a:bodyPr/>
        <a:lstStyle/>
        <a:p>
          <a:endParaRPr lang="en-US" b="1"/>
        </a:p>
      </dgm:t>
    </dgm:pt>
    <dgm:pt modelId="{60133136-120E-473B-A25E-A47CBB5C1F2D}" type="sibTrans" cxnId="{37F9E0CA-FB7F-428C-850C-9F82AEB3E065}">
      <dgm:prSet/>
      <dgm:spPr/>
      <dgm:t>
        <a:bodyPr/>
        <a:lstStyle/>
        <a:p>
          <a:endParaRPr lang="en-US" b="1"/>
        </a:p>
      </dgm:t>
    </dgm:pt>
    <dgm:pt modelId="{89700C5B-5563-4CDF-BDA9-63B94A1CCA02}">
      <dgm:prSet/>
      <dgm:spPr/>
      <dgm:t>
        <a:bodyPr/>
        <a:lstStyle/>
        <a:p>
          <a:r>
            <a:rPr lang="en-US" b="0" dirty="0" err="1" smtClean="0">
              <a:solidFill>
                <a:schemeClr val="tx1"/>
              </a:solidFill>
            </a:rPr>
            <a:t>Penyesuaian</a:t>
          </a:r>
          <a:r>
            <a:rPr lang="en-US" b="0" dirty="0" smtClean="0">
              <a:solidFill>
                <a:schemeClr val="tx1"/>
              </a:solidFill>
            </a:rPr>
            <a:t> </a:t>
          </a:r>
          <a:r>
            <a:rPr lang="en-US" b="0" dirty="0" err="1" smtClean="0">
              <a:solidFill>
                <a:schemeClr val="tx1"/>
              </a:solidFill>
            </a:rPr>
            <a:t>tunjangan</a:t>
          </a:r>
          <a:r>
            <a:rPr lang="en-US" b="0" dirty="0" smtClean="0">
              <a:solidFill>
                <a:schemeClr val="tx1"/>
              </a:solidFill>
            </a:rPr>
            <a:t> </a:t>
          </a:r>
          <a:r>
            <a:rPr lang="en-US" b="0" dirty="0" err="1" smtClean="0">
              <a:solidFill>
                <a:schemeClr val="tx1"/>
              </a:solidFill>
            </a:rPr>
            <a:t>jabatan</a:t>
          </a:r>
          <a:r>
            <a:rPr lang="en-US" b="0" dirty="0" smtClean="0">
              <a:solidFill>
                <a:schemeClr val="tx1"/>
              </a:solidFill>
            </a:rPr>
            <a:t> </a:t>
          </a:r>
          <a:r>
            <a:rPr lang="en-US" b="0" dirty="0" err="1" smtClean="0">
              <a:solidFill>
                <a:schemeClr val="tx1"/>
              </a:solidFill>
            </a:rPr>
            <a:t>fungsional</a:t>
          </a:r>
          <a:endParaRPr lang="en-US" b="0" dirty="0">
            <a:solidFill>
              <a:schemeClr val="tx1"/>
            </a:solidFill>
          </a:endParaRPr>
        </a:p>
      </dgm:t>
    </dgm:pt>
    <dgm:pt modelId="{AFA7E7B1-7490-4B68-AC03-ECA9417E9349}" type="parTrans" cxnId="{5B83752C-5ACD-48C3-B230-8FDD9D200AAC}">
      <dgm:prSet/>
      <dgm:spPr/>
      <dgm:t>
        <a:bodyPr/>
        <a:lstStyle/>
        <a:p>
          <a:endParaRPr lang="en-US" b="1"/>
        </a:p>
      </dgm:t>
    </dgm:pt>
    <dgm:pt modelId="{8EB4F59F-E3D9-42FD-9CC2-EB0FE494D76A}" type="sibTrans" cxnId="{5B83752C-5ACD-48C3-B230-8FDD9D200AAC}">
      <dgm:prSet/>
      <dgm:spPr/>
      <dgm:t>
        <a:bodyPr/>
        <a:lstStyle/>
        <a:p>
          <a:endParaRPr lang="en-US" b="1"/>
        </a:p>
      </dgm:t>
    </dgm:pt>
    <dgm:pt modelId="{D7E0D7F2-D9E5-462E-A09A-60089F3AF77B}" type="pres">
      <dgm:prSet presAssocID="{E7664433-3E8C-4E30-9CBC-837449F78E97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79A1DA65-5A5D-4C0F-8243-BEE68B4A613F}" type="pres">
      <dgm:prSet presAssocID="{9FCAF77A-F374-43CE-9295-4DB6119462F7}" presName="horFlow" presStyleCnt="0"/>
      <dgm:spPr/>
      <dgm:t>
        <a:bodyPr/>
        <a:lstStyle/>
        <a:p>
          <a:endParaRPr lang="en-US"/>
        </a:p>
      </dgm:t>
    </dgm:pt>
    <dgm:pt modelId="{A1C77C52-842F-47A1-8D7F-39D3F452677E}" type="pres">
      <dgm:prSet presAssocID="{9FCAF77A-F374-43CE-9295-4DB6119462F7}" presName="bigChev" presStyleLbl="node1" presStyleIdx="0" presStyleCnt="5" custScaleX="209127" custLinFactNeighborX="-1671"/>
      <dgm:spPr/>
      <dgm:t>
        <a:bodyPr/>
        <a:lstStyle/>
        <a:p>
          <a:endParaRPr lang="en-US"/>
        </a:p>
      </dgm:t>
    </dgm:pt>
    <dgm:pt modelId="{B5107C57-407A-4221-8932-706931CE0F65}" type="pres">
      <dgm:prSet presAssocID="{9FCAF77A-F374-43CE-9295-4DB6119462F7}" presName="vSp" presStyleCnt="0"/>
      <dgm:spPr/>
      <dgm:t>
        <a:bodyPr/>
        <a:lstStyle/>
        <a:p>
          <a:endParaRPr lang="en-US"/>
        </a:p>
      </dgm:t>
    </dgm:pt>
    <dgm:pt modelId="{BF110554-5867-4286-A705-1BD274E7EFBD}" type="pres">
      <dgm:prSet presAssocID="{8007B7AC-5513-45A1-B733-9E41F2F6CD32}" presName="horFlow" presStyleCnt="0"/>
      <dgm:spPr/>
      <dgm:t>
        <a:bodyPr/>
        <a:lstStyle/>
        <a:p>
          <a:endParaRPr lang="en-US"/>
        </a:p>
      </dgm:t>
    </dgm:pt>
    <dgm:pt modelId="{7BD96AED-104C-4A27-A7B4-378C8EE03A17}" type="pres">
      <dgm:prSet presAssocID="{8007B7AC-5513-45A1-B733-9E41F2F6CD32}" presName="bigChev" presStyleLbl="node1" presStyleIdx="1" presStyleCnt="5" custScaleX="209127" custLinFactY="13412" custLinFactNeighborX="-1671" custLinFactNeighborY="100000"/>
      <dgm:spPr/>
      <dgm:t>
        <a:bodyPr/>
        <a:lstStyle/>
        <a:p>
          <a:endParaRPr lang="en-US"/>
        </a:p>
      </dgm:t>
    </dgm:pt>
    <dgm:pt modelId="{269809E5-912B-4697-8EF5-805756024FA6}" type="pres">
      <dgm:prSet presAssocID="{8007B7AC-5513-45A1-B733-9E41F2F6CD32}" presName="vSp" presStyleCnt="0"/>
      <dgm:spPr/>
      <dgm:t>
        <a:bodyPr/>
        <a:lstStyle/>
        <a:p>
          <a:endParaRPr lang="en-US"/>
        </a:p>
      </dgm:t>
    </dgm:pt>
    <dgm:pt modelId="{36DEA9C2-3313-403F-A66B-C4AA5F51A321}" type="pres">
      <dgm:prSet presAssocID="{ABD61F5F-D854-40F6-8CFB-7712BE1A610A}" presName="horFlow" presStyleCnt="0"/>
      <dgm:spPr/>
      <dgm:t>
        <a:bodyPr/>
        <a:lstStyle/>
        <a:p>
          <a:endParaRPr lang="en-US"/>
        </a:p>
      </dgm:t>
    </dgm:pt>
    <dgm:pt modelId="{0DF76157-B9E2-49FE-8B52-E04A31C8F569}" type="pres">
      <dgm:prSet presAssocID="{ABD61F5F-D854-40F6-8CFB-7712BE1A610A}" presName="bigChev" presStyleLbl="node1" presStyleIdx="2" presStyleCnt="5" custScaleX="209127" custLinFactY="-13235" custLinFactNeighborX="-1671" custLinFactNeighborY="-100000"/>
      <dgm:spPr/>
      <dgm:t>
        <a:bodyPr/>
        <a:lstStyle/>
        <a:p>
          <a:endParaRPr lang="en-US"/>
        </a:p>
      </dgm:t>
    </dgm:pt>
    <dgm:pt modelId="{00D9AB66-3B12-4C8D-9178-7546C195DE3F}" type="pres">
      <dgm:prSet presAssocID="{ABD61F5F-D854-40F6-8CFB-7712BE1A610A}" presName="vSp" presStyleCnt="0"/>
      <dgm:spPr/>
      <dgm:t>
        <a:bodyPr/>
        <a:lstStyle/>
        <a:p>
          <a:endParaRPr lang="en-US"/>
        </a:p>
      </dgm:t>
    </dgm:pt>
    <dgm:pt modelId="{36EFBD29-CF47-4D01-9FFD-6C7B48A7400A}" type="pres">
      <dgm:prSet presAssocID="{5E7E14AC-4B3F-45E6-A21B-566B43F98D28}" presName="horFlow" presStyleCnt="0"/>
      <dgm:spPr/>
      <dgm:t>
        <a:bodyPr/>
        <a:lstStyle/>
        <a:p>
          <a:endParaRPr lang="en-US"/>
        </a:p>
      </dgm:t>
    </dgm:pt>
    <dgm:pt modelId="{2CF457CE-39A0-4A39-9D37-0150C28C9871}" type="pres">
      <dgm:prSet presAssocID="{5E7E14AC-4B3F-45E6-A21B-566B43F98D28}" presName="bigChev" presStyleLbl="node1" presStyleIdx="3" presStyleCnt="5" custScaleX="209127"/>
      <dgm:spPr/>
      <dgm:t>
        <a:bodyPr/>
        <a:lstStyle/>
        <a:p>
          <a:endParaRPr lang="en-US"/>
        </a:p>
      </dgm:t>
    </dgm:pt>
    <dgm:pt modelId="{1C03FDD4-5B61-4005-B5B0-5F504492391D}" type="pres">
      <dgm:prSet presAssocID="{5E7E14AC-4B3F-45E6-A21B-566B43F98D28}" presName="vSp" presStyleCnt="0"/>
      <dgm:spPr/>
      <dgm:t>
        <a:bodyPr/>
        <a:lstStyle/>
        <a:p>
          <a:endParaRPr lang="en-US"/>
        </a:p>
      </dgm:t>
    </dgm:pt>
    <dgm:pt modelId="{4172EF63-C90C-44EA-9412-CF32D5792EC0}" type="pres">
      <dgm:prSet presAssocID="{89700C5B-5563-4CDF-BDA9-63B94A1CCA02}" presName="horFlow" presStyleCnt="0"/>
      <dgm:spPr/>
      <dgm:t>
        <a:bodyPr/>
        <a:lstStyle/>
        <a:p>
          <a:endParaRPr lang="en-US"/>
        </a:p>
      </dgm:t>
    </dgm:pt>
    <dgm:pt modelId="{63B05FC3-1118-4469-BA8D-1248D7BAB2C0}" type="pres">
      <dgm:prSet presAssocID="{89700C5B-5563-4CDF-BDA9-63B94A1CCA02}" presName="bigChev" presStyleLbl="node1" presStyleIdx="4" presStyleCnt="5" custScaleX="209127"/>
      <dgm:spPr/>
      <dgm:t>
        <a:bodyPr/>
        <a:lstStyle/>
        <a:p>
          <a:endParaRPr lang="en-US"/>
        </a:p>
      </dgm:t>
    </dgm:pt>
  </dgm:ptLst>
  <dgm:cxnLst>
    <dgm:cxn modelId="{37F9E0CA-FB7F-428C-850C-9F82AEB3E065}" srcId="{E7664433-3E8C-4E30-9CBC-837449F78E97}" destId="{5E7E14AC-4B3F-45E6-A21B-566B43F98D28}" srcOrd="3" destOrd="0" parTransId="{14F30CA7-04CB-4CEA-8214-39541B3BD44E}" sibTransId="{60133136-120E-473B-A25E-A47CBB5C1F2D}"/>
    <dgm:cxn modelId="{D4642087-CF21-4F8C-8A1B-9DB059CF46A9}" type="presOf" srcId="{8007B7AC-5513-45A1-B733-9E41F2F6CD32}" destId="{7BD96AED-104C-4A27-A7B4-378C8EE03A17}" srcOrd="0" destOrd="0" presId="urn:microsoft.com/office/officeart/2005/8/layout/lProcess3"/>
    <dgm:cxn modelId="{4872B5D9-F788-4404-AC56-6EEB65870876}" type="presOf" srcId="{ABD61F5F-D854-40F6-8CFB-7712BE1A610A}" destId="{0DF76157-B9E2-49FE-8B52-E04A31C8F569}" srcOrd="0" destOrd="0" presId="urn:microsoft.com/office/officeart/2005/8/layout/lProcess3"/>
    <dgm:cxn modelId="{4CD78917-7128-4CFB-B56F-3FEACDC4E50A}" type="presOf" srcId="{5E7E14AC-4B3F-45E6-A21B-566B43F98D28}" destId="{2CF457CE-39A0-4A39-9D37-0150C28C9871}" srcOrd="0" destOrd="0" presId="urn:microsoft.com/office/officeart/2005/8/layout/lProcess3"/>
    <dgm:cxn modelId="{5B83752C-5ACD-48C3-B230-8FDD9D200AAC}" srcId="{E7664433-3E8C-4E30-9CBC-837449F78E97}" destId="{89700C5B-5563-4CDF-BDA9-63B94A1CCA02}" srcOrd="4" destOrd="0" parTransId="{AFA7E7B1-7490-4B68-AC03-ECA9417E9349}" sibTransId="{8EB4F59F-E3D9-42FD-9CC2-EB0FE494D76A}"/>
    <dgm:cxn modelId="{BC1983FB-0EC7-485D-BB93-20C41FED7EEE}" srcId="{E7664433-3E8C-4E30-9CBC-837449F78E97}" destId="{9FCAF77A-F374-43CE-9295-4DB6119462F7}" srcOrd="0" destOrd="0" parTransId="{39DAF29D-EFBD-43C6-A0AB-FAA21C77AE65}" sibTransId="{EFF47B2C-0EB9-49DD-9B7C-409E751A1A26}"/>
    <dgm:cxn modelId="{A8589C51-191A-451B-B33A-B8E02E40DD4A}" srcId="{E7664433-3E8C-4E30-9CBC-837449F78E97}" destId="{ABD61F5F-D854-40F6-8CFB-7712BE1A610A}" srcOrd="2" destOrd="0" parTransId="{7A3FB20E-1865-4F7E-BFC1-3F7F54373D74}" sibTransId="{1C021BAE-F5FB-4D5B-8C13-1635BD9B397F}"/>
    <dgm:cxn modelId="{9B06983B-FD6F-477F-8763-5617E79EEB29}" type="presOf" srcId="{E7664433-3E8C-4E30-9CBC-837449F78E97}" destId="{D7E0D7F2-D9E5-462E-A09A-60089F3AF77B}" srcOrd="0" destOrd="0" presId="urn:microsoft.com/office/officeart/2005/8/layout/lProcess3"/>
    <dgm:cxn modelId="{89D07E32-E9FC-4BB4-9B9E-16C990D811DD}" type="presOf" srcId="{9FCAF77A-F374-43CE-9295-4DB6119462F7}" destId="{A1C77C52-842F-47A1-8D7F-39D3F452677E}" srcOrd="0" destOrd="0" presId="urn:microsoft.com/office/officeart/2005/8/layout/lProcess3"/>
    <dgm:cxn modelId="{2C4E6E65-9346-40B8-BD4B-90697308166C}" srcId="{E7664433-3E8C-4E30-9CBC-837449F78E97}" destId="{8007B7AC-5513-45A1-B733-9E41F2F6CD32}" srcOrd="1" destOrd="0" parTransId="{02CE035B-176A-4D85-BBB1-A223CF6E7141}" sibTransId="{E28DD495-E0F4-4115-A8DD-DCA6202FD59F}"/>
    <dgm:cxn modelId="{09CF3550-94FF-4933-B2EA-C58C236ECBBE}" type="presOf" srcId="{89700C5B-5563-4CDF-BDA9-63B94A1CCA02}" destId="{63B05FC3-1118-4469-BA8D-1248D7BAB2C0}" srcOrd="0" destOrd="0" presId="urn:microsoft.com/office/officeart/2005/8/layout/lProcess3"/>
    <dgm:cxn modelId="{A6B69EA6-225D-4352-A8D8-F4FE8CB5C822}" type="presParOf" srcId="{D7E0D7F2-D9E5-462E-A09A-60089F3AF77B}" destId="{79A1DA65-5A5D-4C0F-8243-BEE68B4A613F}" srcOrd="0" destOrd="0" presId="urn:microsoft.com/office/officeart/2005/8/layout/lProcess3"/>
    <dgm:cxn modelId="{B1A7E987-EF19-4ACA-BF7B-E9601C2DD180}" type="presParOf" srcId="{79A1DA65-5A5D-4C0F-8243-BEE68B4A613F}" destId="{A1C77C52-842F-47A1-8D7F-39D3F452677E}" srcOrd="0" destOrd="0" presId="urn:microsoft.com/office/officeart/2005/8/layout/lProcess3"/>
    <dgm:cxn modelId="{2180FB19-B719-4403-BBCC-A4A7A7F9AC72}" type="presParOf" srcId="{D7E0D7F2-D9E5-462E-A09A-60089F3AF77B}" destId="{B5107C57-407A-4221-8932-706931CE0F65}" srcOrd="1" destOrd="0" presId="urn:microsoft.com/office/officeart/2005/8/layout/lProcess3"/>
    <dgm:cxn modelId="{EBD02AD3-1FD5-4E6E-BAC2-8F1789368C54}" type="presParOf" srcId="{D7E0D7F2-D9E5-462E-A09A-60089F3AF77B}" destId="{BF110554-5867-4286-A705-1BD274E7EFBD}" srcOrd="2" destOrd="0" presId="urn:microsoft.com/office/officeart/2005/8/layout/lProcess3"/>
    <dgm:cxn modelId="{92AB2929-3B96-43AB-95E2-8A30CDFF38C0}" type="presParOf" srcId="{BF110554-5867-4286-A705-1BD274E7EFBD}" destId="{7BD96AED-104C-4A27-A7B4-378C8EE03A17}" srcOrd="0" destOrd="0" presId="urn:microsoft.com/office/officeart/2005/8/layout/lProcess3"/>
    <dgm:cxn modelId="{1C1BD1DF-E968-4012-AF54-3189DB02CE3A}" type="presParOf" srcId="{D7E0D7F2-D9E5-462E-A09A-60089F3AF77B}" destId="{269809E5-912B-4697-8EF5-805756024FA6}" srcOrd="3" destOrd="0" presId="urn:microsoft.com/office/officeart/2005/8/layout/lProcess3"/>
    <dgm:cxn modelId="{DF620CFD-6987-4EDA-BF7E-01F44E7D1EBC}" type="presParOf" srcId="{D7E0D7F2-D9E5-462E-A09A-60089F3AF77B}" destId="{36DEA9C2-3313-403F-A66B-C4AA5F51A321}" srcOrd="4" destOrd="0" presId="urn:microsoft.com/office/officeart/2005/8/layout/lProcess3"/>
    <dgm:cxn modelId="{E11A9B35-1F30-4DAA-A06A-A38D8F68BFB8}" type="presParOf" srcId="{36DEA9C2-3313-403F-A66B-C4AA5F51A321}" destId="{0DF76157-B9E2-49FE-8B52-E04A31C8F569}" srcOrd="0" destOrd="0" presId="urn:microsoft.com/office/officeart/2005/8/layout/lProcess3"/>
    <dgm:cxn modelId="{B9C133ED-DEC7-405B-8FC8-5B591078CD20}" type="presParOf" srcId="{D7E0D7F2-D9E5-462E-A09A-60089F3AF77B}" destId="{00D9AB66-3B12-4C8D-9178-7546C195DE3F}" srcOrd="5" destOrd="0" presId="urn:microsoft.com/office/officeart/2005/8/layout/lProcess3"/>
    <dgm:cxn modelId="{11EE9C6A-E989-4945-A237-2ED6CA23DE7E}" type="presParOf" srcId="{D7E0D7F2-D9E5-462E-A09A-60089F3AF77B}" destId="{36EFBD29-CF47-4D01-9FFD-6C7B48A7400A}" srcOrd="6" destOrd="0" presId="urn:microsoft.com/office/officeart/2005/8/layout/lProcess3"/>
    <dgm:cxn modelId="{9942382C-A57F-4324-99B1-3E516C71D988}" type="presParOf" srcId="{36EFBD29-CF47-4D01-9FFD-6C7B48A7400A}" destId="{2CF457CE-39A0-4A39-9D37-0150C28C9871}" srcOrd="0" destOrd="0" presId="urn:microsoft.com/office/officeart/2005/8/layout/lProcess3"/>
    <dgm:cxn modelId="{F8ABF63C-8940-4C0A-A62C-81D102DAE14C}" type="presParOf" srcId="{D7E0D7F2-D9E5-462E-A09A-60089F3AF77B}" destId="{1C03FDD4-5B61-4005-B5B0-5F504492391D}" srcOrd="7" destOrd="0" presId="urn:microsoft.com/office/officeart/2005/8/layout/lProcess3"/>
    <dgm:cxn modelId="{5092875D-27F1-48AD-A140-002A41044BA9}" type="presParOf" srcId="{D7E0D7F2-D9E5-462E-A09A-60089F3AF77B}" destId="{4172EF63-C90C-44EA-9412-CF32D5792EC0}" srcOrd="8" destOrd="0" presId="urn:microsoft.com/office/officeart/2005/8/layout/lProcess3"/>
    <dgm:cxn modelId="{4E45B869-9624-4B69-B271-5C6780FA9195}" type="presParOf" srcId="{4172EF63-C90C-44EA-9412-CF32D5792EC0}" destId="{63B05FC3-1118-4469-BA8D-1248D7BAB2C0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40A0C6D-ACC8-43D2-83C0-8B926C2EE238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8DC0C5A2-AFE3-4482-9A74-5739109A8AB2}">
      <dgm:prSet phldrT="[Text]"/>
      <dgm:spPr/>
      <dgm:t>
        <a:bodyPr/>
        <a:lstStyle/>
        <a:p>
          <a:r>
            <a:rPr lang="en-US" dirty="0" smtClean="0"/>
            <a:t>PENGANGKATAN PERTAMA</a:t>
          </a:r>
          <a:endParaRPr lang="en-US" dirty="0"/>
        </a:p>
      </dgm:t>
    </dgm:pt>
    <dgm:pt modelId="{53150709-D8B0-479C-9A6A-0CE2402FA371}" type="parTrans" cxnId="{F404CDA6-C0C8-4828-8780-B639D523119D}">
      <dgm:prSet/>
      <dgm:spPr/>
      <dgm:t>
        <a:bodyPr/>
        <a:lstStyle/>
        <a:p>
          <a:endParaRPr lang="en-US"/>
        </a:p>
      </dgm:t>
    </dgm:pt>
    <dgm:pt modelId="{2F9E26E4-2BAF-494F-89FF-4395419C1A50}" type="sibTrans" cxnId="{F404CDA6-C0C8-4828-8780-B639D523119D}">
      <dgm:prSet/>
      <dgm:spPr/>
      <dgm:t>
        <a:bodyPr/>
        <a:lstStyle/>
        <a:p>
          <a:endParaRPr lang="en-US"/>
        </a:p>
      </dgm:t>
    </dgm:pt>
    <dgm:pt modelId="{6369FCDA-861F-45B1-AE9A-7E2FB1A3313D}">
      <dgm:prSet phldrT="[Text]"/>
      <dgm:spPr/>
      <dgm:t>
        <a:bodyPr/>
        <a:lstStyle/>
        <a:p>
          <a:r>
            <a:rPr lang="en-US" dirty="0" smtClean="0"/>
            <a:t>PERPINDAHAN DARI JABATAN LAIN</a:t>
          </a:r>
          <a:endParaRPr lang="en-US" dirty="0"/>
        </a:p>
      </dgm:t>
    </dgm:pt>
    <dgm:pt modelId="{38DBF5E4-E65A-401E-A3F9-AF891B403767}" type="parTrans" cxnId="{CD7D505D-6BCE-4760-A047-E805EFBCEFAE}">
      <dgm:prSet/>
      <dgm:spPr/>
      <dgm:t>
        <a:bodyPr/>
        <a:lstStyle/>
        <a:p>
          <a:endParaRPr lang="en-US"/>
        </a:p>
      </dgm:t>
    </dgm:pt>
    <dgm:pt modelId="{873517B7-7DCD-4765-89A9-797D228EB735}" type="sibTrans" cxnId="{CD7D505D-6BCE-4760-A047-E805EFBCEFAE}">
      <dgm:prSet/>
      <dgm:spPr/>
      <dgm:t>
        <a:bodyPr/>
        <a:lstStyle/>
        <a:p>
          <a:endParaRPr lang="en-US"/>
        </a:p>
      </dgm:t>
    </dgm:pt>
    <dgm:pt modelId="{67568B6B-ACBB-40E8-866C-28947840C72E}">
      <dgm:prSet phldrT="[Text]"/>
      <dgm:spPr/>
      <dgm:t>
        <a:bodyPr/>
        <a:lstStyle/>
        <a:p>
          <a:r>
            <a:rPr lang="en-US" dirty="0" smtClean="0"/>
            <a:t>INPASSING (PENYESUAIAN)</a:t>
          </a:r>
          <a:endParaRPr lang="en-US" dirty="0"/>
        </a:p>
      </dgm:t>
    </dgm:pt>
    <dgm:pt modelId="{D5591452-DA39-42D6-9FE6-D23A21CEAD96}" type="parTrans" cxnId="{49D94281-6213-41C7-B835-3A857FCD0CB3}">
      <dgm:prSet/>
      <dgm:spPr/>
      <dgm:t>
        <a:bodyPr/>
        <a:lstStyle/>
        <a:p>
          <a:endParaRPr lang="en-US"/>
        </a:p>
      </dgm:t>
    </dgm:pt>
    <dgm:pt modelId="{F601F738-F56C-439C-83AE-4529940E4EA0}" type="sibTrans" cxnId="{49D94281-6213-41C7-B835-3A857FCD0CB3}">
      <dgm:prSet/>
      <dgm:spPr/>
      <dgm:t>
        <a:bodyPr/>
        <a:lstStyle/>
        <a:p>
          <a:endParaRPr lang="en-US"/>
        </a:p>
      </dgm:t>
    </dgm:pt>
    <dgm:pt modelId="{F1694F01-D649-4CC9-9BE5-CDB301765ADB}">
      <dgm:prSet phldrT="[Text]"/>
      <dgm:spPr/>
      <dgm:t>
        <a:bodyPr/>
        <a:lstStyle/>
        <a:p>
          <a:r>
            <a:rPr lang="en-US" dirty="0" smtClean="0"/>
            <a:t>PROMOSI</a:t>
          </a:r>
          <a:endParaRPr lang="en-US" dirty="0"/>
        </a:p>
      </dgm:t>
    </dgm:pt>
    <dgm:pt modelId="{BA677206-DC72-444F-A409-6D045693F441}" type="parTrans" cxnId="{5755582F-19DD-4A32-8FD5-C5D013CACFE3}">
      <dgm:prSet/>
      <dgm:spPr/>
      <dgm:t>
        <a:bodyPr/>
        <a:lstStyle/>
        <a:p>
          <a:endParaRPr lang="en-US"/>
        </a:p>
      </dgm:t>
    </dgm:pt>
    <dgm:pt modelId="{C5998760-52DC-4FE8-957D-F33E97306CB2}" type="sibTrans" cxnId="{5755582F-19DD-4A32-8FD5-C5D013CACFE3}">
      <dgm:prSet/>
      <dgm:spPr/>
      <dgm:t>
        <a:bodyPr/>
        <a:lstStyle/>
        <a:p>
          <a:endParaRPr lang="en-US"/>
        </a:p>
      </dgm:t>
    </dgm:pt>
    <dgm:pt modelId="{D2830F4F-EEE6-4A7A-92C9-84107A03BE47}" type="pres">
      <dgm:prSet presAssocID="{440A0C6D-ACC8-43D2-83C0-8B926C2EE238}" presName="compositeShape" presStyleCnt="0">
        <dgm:presLayoutVars>
          <dgm:dir/>
          <dgm:resizeHandles/>
        </dgm:presLayoutVars>
      </dgm:prSet>
      <dgm:spPr/>
    </dgm:pt>
    <dgm:pt modelId="{4AE9EB7A-8F9E-4ACD-B8EA-CF8516B7191B}" type="pres">
      <dgm:prSet presAssocID="{440A0C6D-ACC8-43D2-83C0-8B926C2EE238}" presName="pyramid" presStyleLbl="node1" presStyleIdx="0" presStyleCnt="1" custLinFactNeighborY="1384"/>
      <dgm:spPr/>
    </dgm:pt>
    <dgm:pt modelId="{06CD903F-4D9A-4571-AD5B-B9E681FB8EAD}" type="pres">
      <dgm:prSet presAssocID="{440A0C6D-ACC8-43D2-83C0-8B926C2EE238}" presName="theList" presStyleCnt="0"/>
      <dgm:spPr/>
    </dgm:pt>
    <dgm:pt modelId="{9B13EAC7-2599-4D69-B4B6-C69B688778B9}" type="pres">
      <dgm:prSet presAssocID="{8DC0C5A2-AFE3-4482-9A74-5739109A8AB2}" presName="a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124A13-5BAC-4A3A-8ADF-F48B330F61A9}" type="pres">
      <dgm:prSet presAssocID="{8DC0C5A2-AFE3-4482-9A74-5739109A8AB2}" presName="aSpace" presStyleCnt="0"/>
      <dgm:spPr/>
    </dgm:pt>
    <dgm:pt modelId="{BFD099E1-5DB5-4B13-871A-01C756D04F3C}" type="pres">
      <dgm:prSet presAssocID="{6369FCDA-861F-45B1-AE9A-7E2FB1A3313D}" presName="aNode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7EDB64-869A-4993-A491-1922CC31899D}" type="pres">
      <dgm:prSet presAssocID="{6369FCDA-861F-45B1-AE9A-7E2FB1A3313D}" presName="aSpace" presStyleCnt="0"/>
      <dgm:spPr/>
    </dgm:pt>
    <dgm:pt modelId="{7E7DF784-EABD-47D7-97A2-1D2FC20B14AD}" type="pres">
      <dgm:prSet presAssocID="{67568B6B-ACBB-40E8-866C-28947840C72E}" presName="aNode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A6C57D-C0AA-4932-BEF9-D37A9DAAF91E}" type="pres">
      <dgm:prSet presAssocID="{67568B6B-ACBB-40E8-866C-28947840C72E}" presName="aSpace" presStyleCnt="0"/>
      <dgm:spPr/>
    </dgm:pt>
    <dgm:pt modelId="{00D247E5-EC78-44C5-AEFA-7C69B88F44B0}" type="pres">
      <dgm:prSet presAssocID="{F1694F01-D649-4CC9-9BE5-CDB301765ADB}" presName="aNode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B0EBCB-2B32-4737-8E17-9E6BE099239E}" type="pres">
      <dgm:prSet presAssocID="{F1694F01-D649-4CC9-9BE5-CDB301765ADB}" presName="aSpace" presStyleCnt="0"/>
      <dgm:spPr/>
    </dgm:pt>
  </dgm:ptLst>
  <dgm:cxnLst>
    <dgm:cxn modelId="{CD7D505D-6BCE-4760-A047-E805EFBCEFAE}" srcId="{440A0C6D-ACC8-43D2-83C0-8B926C2EE238}" destId="{6369FCDA-861F-45B1-AE9A-7E2FB1A3313D}" srcOrd="1" destOrd="0" parTransId="{38DBF5E4-E65A-401E-A3F9-AF891B403767}" sibTransId="{873517B7-7DCD-4765-89A9-797D228EB735}"/>
    <dgm:cxn modelId="{E0AE93E5-0E7D-43E8-894B-68DB58A14D81}" type="presOf" srcId="{F1694F01-D649-4CC9-9BE5-CDB301765ADB}" destId="{00D247E5-EC78-44C5-AEFA-7C69B88F44B0}" srcOrd="0" destOrd="0" presId="urn:microsoft.com/office/officeart/2005/8/layout/pyramid2"/>
    <dgm:cxn modelId="{8867F9E6-9E41-4DB4-9AF6-84F590EC3F51}" type="presOf" srcId="{440A0C6D-ACC8-43D2-83C0-8B926C2EE238}" destId="{D2830F4F-EEE6-4A7A-92C9-84107A03BE47}" srcOrd="0" destOrd="0" presId="urn:microsoft.com/office/officeart/2005/8/layout/pyramid2"/>
    <dgm:cxn modelId="{F43BE72E-B82C-4466-AE95-384DB519D2DC}" type="presOf" srcId="{67568B6B-ACBB-40E8-866C-28947840C72E}" destId="{7E7DF784-EABD-47D7-97A2-1D2FC20B14AD}" srcOrd="0" destOrd="0" presId="urn:microsoft.com/office/officeart/2005/8/layout/pyramid2"/>
    <dgm:cxn modelId="{14A1DFBD-3C67-4382-9E81-12229A96569B}" type="presOf" srcId="{6369FCDA-861F-45B1-AE9A-7E2FB1A3313D}" destId="{BFD099E1-5DB5-4B13-871A-01C756D04F3C}" srcOrd="0" destOrd="0" presId="urn:microsoft.com/office/officeart/2005/8/layout/pyramid2"/>
    <dgm:cxn modelId="{49D94281-6213-41C7-B835-3A857FCD0CB3}" srcId="{440A0C6D-ACC8-43D2-83C0-8B926C2EE238}" destId="{67568B6B-ACBB-40E8-866C-28947840C72E}" srcOrd="2" destOrd="0" parTransId="{D5591452-DA39-42D6-9FE6-D23A21CEAD96}" sibTransId="{F601F738-F56C-439C-83AE-4529940E4EA0}"/>
    <dgm:cxn modelId="{8718ADDA-4D9E-4DC0-9B62-79A21D542E21}" type="presOf" srcId="{8DC0C5A2-AFE3-4482-9A74-5739109A8AB2}" destId="{9B13EAC7-2599-4D69-B4B6-C69B688778B9}" srcOrd="0" destOrd="0" presId="urn:microsoft.com/office/officeart/2005/8/layout/pyramid2"/>
    <dgm:cxn modelId="{5755582F-19DD-4A32-8FD5-C5D013CACFE3}" srcId="{440A0C6D-ACC8-43D2-83C0-8B926C2EE238}" destId="{F1694F01-D649-4CC9-9BE5-CDB301765ADB}" srcOrd="3" destOrd="0" parTransId="{BA677206-DC72-444F-A409-6D045693F441}" sibTransId="{C5998760-52DC-4FE8-957D-F33E97306CB2}"/>
    <dgm:cxn modelId="{F404CDA6-C0C8-4828-8780-B639D523119D}" srcId="{440A0C6D-ACC8-43D2-83C0-8B926C2EE238}" destId="{8DC0C5A2-AFE3-4482-9A74-5739109A8AB2}" srcOrd="0" destOrd="0" parTransId="{53150709-D8B0-479C-9A6A-0CE2402FA371}" sibTransId="{2F9E26E4-2BAF-494F-89FF-4395419C1A50}"/>
    <dgm:cxn modelId="{95457798-EE37-448E-8FE0-D448CAFF5456}" type="presParOf" srcId="{D2830F4F-EEE6-4A7A-92C9-84107A03BE47}" destId="{4AE9EB7A-8F9E-4ACD-B8EA-CF8516B7191B}" srcOrd="0" destOrd="0" presId="urn:microsoft.com/office/officeart/2005/8/layout/pyramid2"/>
    <dgm:cxn modelId="{2D767096-9A3C-4750-BC91-E969B9B3AE6F}" type="presParOf" srcId="{D2830F4F-EEE6-4A7A-92C9-84107A03BE47}" destId="{06CD903F-4D9A-4571-AD5B-B9E681FB8EAD}" srcOrd="1" destOrd="0" presId="urn:microsoft.com/office/officeart/2005/8/layout/pyramid2"/>
    <dgm:cxn modelId="{A2E1E7A2-791B-40AA-AED5-2AD307AC2D29}" type="presParOf" srcId="{06CD903F-4D9A-4571-AD5B-B9E681FB8EAD}" destId="{9B13EAC7-2599-4D69-B4B6-C69B688778B9}" srcOrd="0" destOrd="0" presId="urn:microsoft.com/office/officeart/2005/8/layout/pyramid2"/>
    <dgm:cxn modelId="{481A0C13-0DEE-4EB1-94D9-D2F27F199B72}" type="presParOf" srcId="{06CD903F-4D9A-4571-AD5B-B9E681FB8EAD}" destId="{6D124A13-5BAC-4A3A-8ADF-F48B330F61A9}" srcOrd="1" destOrd="0" presId="urn:microsoft.com/office/officeart/2005/8/layout/pyramid2"/>
    <dgm:cxn modelId="{9197724F-E263-4669-B28F-19F93CE0ECD0}" type="presParOf" srcId="{06CD903F-4D9A-4571-AD5B-B9E681FB8EAD}" destId="{BFD099E1-5DB5-4B13-871A-01C756D04F3C}" srcOrd="2" destOrd="0" presId="urn:microsoft.com/office/officeart/2005/8/layout/pyramid2"/>
    <dgm:cxn modelId="{90DECAFD-C02A-40B9-A30E-5BC2EEE4EA1A}" type="presParOf" srcId="{06CD903F-4D9A-4571-AD5B-B9E681FB8EAD}" destId="{437EDB64-869A-4993-A491-1922CC31899D}" srcOrd="3" destOrd="0" presId="urn:microsoft.com/office/officeart/2005/8/layout/pyramid2"/>
    <dgm:cxn modelId="{76152142-CD7E-4A68-A7B2-6D77FCE49020}" type="presParOf" srcId="{06CD903F-4D9A-4571-AD5B-B9E681FB8EAD}" destId="{7E7DF784-EABD-47D7-97A2-1D2FC20B14AD}" srcOrd="4" destOrd="0" presId="urn:microsoft.com/office/officeart/2005/8/layout/pyramid2"/>
    <dgm:cxn modelId="{A5FDAE10-AD30-4BC1-A3EB-01F2D8175296}" type="presParOf" srcId="{06CD903F-4D9A-4571-AD5B-B9E681FB8EAD}" destId="{DFA6C57D-C0AA-4932-BEF9-D37A9DAAF91E}" srcOrd="5" destOrd="0" presId="urn:microsoft.com/office/officeart/2005/8/layout/pyramid2"/>
    <dgm:cxn modelId="{7089F21B-7B00-4BFB-9FFF-915371AE75A8}" type="presParOf" srcId="{06CD903F-4D9A-4571-AD5B-B9E681FB8EAD}" destId="{00D247E5-EC78-44C5-AEFA-7C69B88F44B0}" srcOrd="6" destOrd="0" presId="urn:microsoft.com/office/officeart/2005/8/layout/pyramid2"/>
    <dgm:cxn modelId="{90093796-0C24-49F7-97D8-4D668C24DFFB}" type="presParOf" srcId="{06CD903F-4D9A-4571-AD5B-B9E681FB8EAD}" destId="{C3B0EBCB-2B32-4737-8E17-9E6BE099239E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728E04C-D8BB-4370-9974-71CAB3B44E9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F2BB84-EDBA-4C39-A604-B80867B02B90}">
      <dgm:prSet phldrT="[Text]" phldr="1"/>
      <dgm:spPr/>
      <dgm:t>
        <a:bodyPr/>
        <a:lstStyle/>
        <a:p>
          <a:endParaRPr lang="en-US" dirty="0"/>
        </a:p>
      </dgm:t>
    </dgm:pt>
    <dgm:pt modelId="{173DB5BE-76E9-4A7C-AF7A-4637678BE57A}" type="parTrans" cxnId="{85FC15DF-D7EF-49A4-A4E9-A50B512A8726}">
      <dgm:prSet/>
      <dgm:spPr/>
      <dgm:t>
        <a:bodyPr/>
        <a:lstStyle/>
        <a:p>
          <a:endParaRPr lang="en-US"/>
        </a:p>
      </dgm:t>
    </dgm:pt>
    <dgm:pt modelId="{09F1A012-8ABD-4822-B51A-F7EE8E8AC44A}" type="sibTrans" cxnId="{85FC15DF-D7EF-49A4-A4E9-A50B512A8726}">
      <dgm:prSet/>
      <dgm:spPr/>
      <dgm:t>
        <a:bodyPr/>
        <a:lstStyle/>
        <a:p>
          <a:endParaRPr lang="en-US"/>
        </a:p>
      </dgm:t>
    </dgm:pt>
    <dgm:pt modelId="{6833EF9C-BAAC-4AD4-95E7-5F525C6A8E0A}">
      <dgm:prSet phldrT="[Text]"/>
      <dgm:spPr/>
      <dgm:t>
        <a:bodyPr/>
        <a:lstStyle/>
        <a:p>
          <a:r>
            <a:rPr lang="en-US" dirty="0" smtClean="0"/>
            <a:t>Paling </a:t>
          </a:r>
          <a:r>
            <a:rPr lang="en-US" dirty="0" err="1" smtClean="0"/>
            <a:t>sedkit</a:t>
          </a:r>
          <a:r>
            <a:rPr lang="en-US" dirty="0" smtClean="0"/>
            <a:t> 1 </a:t>
          </a:r>
          <a:r>
            <a:rPr lang="en-US" dirty="0" err="1" smtClean="0"/>
            <a:t>tahun</a:t>
          </a:r>
          <a:r>
            <a:rPr lang="en-US" dirty="0" smtClean="0"/>
            <a:t> </a:t>
          </a:r>
          <a:r>
            <a:rPr lang="en-US" dirty="0" err="1" smtClean="0"/>
            <a:t>dalam</a:t>
          </a:r>
          <a:r>
            <a:rPr lang="en-US" dirty="0" smtClean="0"/>
            <a:t> </a:t>
          </a:r>
          <a:r>
            <a:rPr lang="en-US" dirty="0" err="1" smtClean="0"/>
            <a:t>jabatan</a:t>
          </a:r>
          <a:r>
            <a:rPr lang="en-US" dirty="0" smtClean="0"/>
            <a:t> </a:t>
          </a:r>
          <a:r>
            <a:rPr lang="en-US" dirty="0" err="1" smtClean="0"/>
            <a:t>terakhir</a:t>
          </a:r>
          <a:endParaRPr lang="en-US" dirty="0"/>
        </a:p>
      </dgm:t>
    </dgm:pt>
    <dgm:pt modelId="{2BA03B9D-10FD-4C50-A124-2B68401F7F17}" type="parTrans" cxnId="{3899CE72-0130-4843-BB98-F8067CD1A687}">
      <dgm:prSet/>
      <dgm:spPr/>
      <dgm:t>
        <a:bodyPr/>
        <a:lstStyle/>
        <a:p>
          <a:endParaRPr lang="en-US"/>
        </a:p>
      </dgm:t>
    </dgm:pt>
    <dgm:pt modelId="{A3D2E9EB-1E80-4BEB-9E93-DC7EBF4FCF3B}" type="sibTrans" cxnId="{3899CE72-0130-4843-BB98-F8067CD1A687}">
      <dgm:prSet/>
      <dgm:spPr/>
      <dgm:t>
        <a:bodyPr/>
        <a:lstStyle/>
        <a:p>
          <a:endParaRPr lang="en-US"/>
        </a:p>
      </dgm:t>
    </dgm:pt>
    <dgm:pt modelId="{1D822B65-185D-4EA2-BE77-B9DB6D1C7BB1}">
      <dgm:prSet phldrT="[Text]" phldr="1"/>
      <dgm:spPr/>
      <dgm:t>
        <a:bodyPr/>
        <a:lstStyle/>
        <a:p>
          <a:endParaRPr lang="en-US" dirty="0"/>
        </a:p>
      </dgm:t>
    </dgm:pt>
    <dgm:pt modelId="{58E10EB8-F742-4791-AE97-333FE7024976}" type="parTrans" cxnId="{0E10B7C1-9622-4B2D-B731-318E32511602}">
      <dgm:prSet/>
      <dgm:spPr/>
      <dgm:t>
        <a:bodyPr/>
        <a:lstStyle/>
        <a:p>
          <a:endParaRPr lang="en-US"/>
        </a:p>
      </dgm:t>
    </dgm:pt>
    <dgm:pt modelId="{BA6FA172-EB5C-4905-9DC9-2238870C4DEC}" type="sibTrans" cxnId="{0E10B7C1-9622-4B2D-B731-318E32511602}">
      <dgm:prSet/>
      <dgm:spPr/>
      <dgm:t>
        <a:bodyPr/>
        <a:lstStyle/>
        <a:p>
          <a:endParaRPr lang="en-US"/>
        </a:p>
      </dgm:t>
    </dgm:pt>
    <dgm:pt modelId="{57BEF5B4-6D64-4CA1-95FF-E0CF3877401F}">
      <dgm:prSet phldrT="[Text]"/>
      <dgm:spPr/>
      <dgm:t>
        <a:bodyPr/>
        <a:lstStyle/>
        <a:p>
          <a:r>
            <a:rPr lang="en-US" dirty="0" err="1" smtClean="0"/>
            <a:t>Memenuhi</a:t>
          </a:r>
          <a:r>
            <a:rPr lang="en-US" dirty="0" smtClean="0"/>
            <a:t> </a:t>
          </a:r>
          <a:r>
            <a:rPr lang="en-US" dirty="0" err="1" smtClean="0"/>
            <a:t>angka</a:t>
          </a:r>
          <a:r>
            <a:rPr lang="en-US" dirty="0" smtClean="0"/>
            <a:t> </a:t>
          </a:r>
          <a:r>
            <a:rPr lang="en-US" dirty="0" err="1" smtClean="0"/>
            <a:t>kredit</a:t>
          </a:r>
          <a:r>
            <a:rPr lang="en-US" dirty="0" smtClean="0"/>
            <a:t> </a:t>
          </a:r>
          <a:r>
            <a:rPr lang="en-US" dirty="0" err="1" smtClean="0"/>
            <a:t>kumulatif</a:t>
          </a:r>
          <a:r>
            <a:rPr lang="en-US" dirty="0" smtClean="0"/>
            <a:t> </a:t>
          </a:r>
          <a:r>
            <a:rPr lang="en-US" dirty="0" err="1" smtClean="0"/>
            <a:t>untuk</a:t>
          </a:r>
          <a:r>
            <a:rPr lang="en-US" dirty="0" smtClean="0"/>
            <a:t> </a:t>
          </a:r>
          <a:r>
            <a:rPr lang="en-US" dirty="0" err="1" smtClean="0"/>
            <a:t>kenaikan</a:t>
          </a:r>
          <a:r>
            <a:rPr lang="en-US" dirty="0" smtClean="0"/>
            <a:t> </a:t>
          </a:r>
          <a:r>
            <a:rPr lang="en-US" dirty="0" err="1" smtClean="0"/>
            <a:t>jabatan</a:t>
          </a:r>
          <a:r>
            <a:rPr lang="en-US" dirty="0" smtClean="0"/>
            <a:t> </a:t>
          </a:r>
          <a:r>
            <a:rPr lang="en-US" dirty="0" err="1" smtClean="0"/>
            <a:t>setingkat</a:t>
          </a:r>
          <a:r>
            <a:rPr lang="en-US" dirty="0" smtClean="0"/>
            <a:t> </a:t>
          </a:r>
          <a:r>
            <a:rPr lang="en-US" dirty="0" err="1" smtClean="0"/>
            <a:t>lebih</a:t>
          </a:r>
          <a:r>
            <a:rPr lang="en-US" dirty="0" smtClean="0"/>
            <a:t> </a:t>
          </a:r>
          <a:r>
            <a:rPr lang="en-US" dirty="0" err="1" smtClean="0"/>
            <a:t>tinggi</a:t>
          </a:r>
          <a:endParaRPr lang="en-US" dirty="0"/>
        </a:p>
      </dgm:t>
    </dgm:pt>
    <dgm:pt modelId="{DA244347-6B72-4236-9898-997B7D1049FE}" type="parTrans" cxnId="{646F1B7B-01CE-4A12-A09B-472212FFFBBD}">
      <dgm:prSet/>
      <dgm:spPr/>
      <dgm:t>
        <a:bodyPr/>
        <a:lstStyle/>
        <a:p>
          <a:endParaRPr lang="en-US"/>
        </a:p>
      </dgm:t>
    </dgm:pt>
    <dgm:pt modelId="{74F7FA20-EAEA-4C2F-9C77-DF4A32DB5E6B}" type="sibTrans" cxnId="{646F1B7B-01CE-4A12-A09B-472212FFFBBD}">
      <dgm:prSet/>
      <dgm:spPr/>
      <dgm:t>
        <a:bodyPr/>
        <a:lstStyle/>
        <a:p>
          <a:endParaRPr lang="en-US"/>
        </a:p>
      </dgm:t>
    </dgm:pt>
    <dgm:pt modelId="{DF45F61F-C4B0-45B4-A541-C04F1FF316F6}">
      <dgm:prSet phldrT="[Text]" phldr="1"/>
      <dgm:spPr/>
      <dgm:t>
        <a:bodyPr/>
        <a:lstStyle/>
        <a:p>
          <a:endParaRPr lang="en-US" dirty="0"/>
        </a:p>
      </dgm:t>
    </dgm:pt>
    <dgm:pt modelId="{DD678071-7F04-478F-B9E7-F8FA278A94F3}" type="parTrans" cxnId="{B2144434-8997-4D7B-AC3B-54398D4DA801}">
      <dgm:prSet/>
      <dgm:spPr/>
      <dgm:t>
        <a:bodyPr/>
        <a:lstStyle/>
        <a:p>
          <a:endParaRPr lang="en-US"/>
        </a:p>
      </dgm:t>
    </dgm:pt>
    <dgm:pt modelId="{C3F7DD75-7F8B-4CEA-A7C6-6D60647309E4}" type="sibTrans" cxnId="{B2144434-8997-4D7B-AC3B-54398D4DA801}">
      <dgm:prSet/>
      <dgm:spPr/>
      <dgm:t>
        <a:bodyPr/>
        <a:lstStyle/>
        <a:p>
          <a:endParaRPr lang="en-US"/>
        </a:p>
      </dgm:t>
    </dgm:pt>
    <dgm:pt modelId="{271BBCEA-B613-4E31-911F-2DA188E06E0D}">
      <dgm:prSet phldrT="[Text]"/>
      <dgm:spPr/>
      <dgm:t>
        <a:bodyPr/>
        <a:lstStyle/>
        <a:p>
          <a:r>
            <a:rPr lang="en-US" dirty="0" err="1" smtClean="0"/>
            <a:t>Setiap</a:t>
          </a:r>
          <a:r>
            <a:rPr lang="en-US" dirty="0" smtClean="0"/>
            <a:t> </a:t>
          </a:r>
          <a:r>
            <a:rPr lang="en-US" dirty="0" err="1" smtClean="0"/>
            <a:t>unsur</a:t>
          </a:r>
          <a:r>
            <a:rPr lang="en-US" dirty="0" smtClean="0"/>
            <a:t> </a:t>
          </a:r>
          <a:r>
            <a:rPr lang="en-US" dirty="0" err="1" smtClean="0"/>
            <a:t>nilai</a:t>
          </a:r>
          <a:r>
            <a:rPr lang="en-US" dirty="0" smtClean="0"/>
            <a:t> </a:t>
          </a:r>
          <a:r>
            <a:rPr lang="en-US" dirty="0" err="1" smtClean="0"/>
            <a:t>prestasi</a:t>
          </a:r>
          <a:r>
            <a:rPr lang="en-US" dirty="0" smtClean="0"/>
            <a:t> </a:t>
          </a:r>
          <a:r>
            <a:rPr lang="en-US" dirty="0" err="1" smtClean="0"/>
            <a:t>kerja</a:t>
          </a:r>
          <a:r>
            <a:rPr lang="en-US" dirty="0" smtClean="0"/>
            <a:t> </a:t>
          </a:r>
          <a:r>
            <a:rPr lang="en-US" dirty="0" err="1" smtClean="0"/>
            <a:t>bernilai</a:t>
          </a:r>
          <a:r>
            <a:rPr lang="en-US" dirty="0" smtClean="0"/>
            <a:t> </a:t>
          </a:r>
          <a:r>
            <a:rPr lang="en-US" dirty="0" err="1" smtClean="0"/>
            <a:t>baik</a:t>
          </a:r>
          <a:r>
            <a:rPr lang="en-US" dirty="0" smtClean="0"/>
            <a:t> </a:t>
          </a:r>
          <a:r>
            <a:rPr lang="en-US" dirty="0" err="1" smtClean="0"/>
            <a:t>dalam</a:t>
          </a:r>
          <a:r>
            <a:rPr lang="en-US" dirty="0" smtClean="0"/>
            <a:t> 1 </a:t>
          </a:r>
          <a:r>
            <a:rPr lang="en-US" dirty="0" err="1" smtClean="0"/>
            <a:t>tahun</a:t>
          </a:r>
          <a:r>
            <a:rPr lang="en-US" dirty="0" smtClean="0"/>
            <a:t> </a:t>
          </a:r>
          <a:r>
            <a:rPr lang="en-US" dirty="0" err="1" smtClean="0"/>
            <a:t>terakhir</a:t>
          </a:r>
          <a:endParaRPr lang="en-US" dirty="0"/>
        </a:p>
      </dgm:t>
    </dgm:pt>
    <dgm:pt modelId="{9585DF69-E58D-4242-A91C-D15FFE16C2A0}" type="parTrans" cxnId="{FDFE8BA2-472B-4421-B4C5-9123486D3D3E}">
      <dgm:prSet/>
      <dgm:spPr/>
      <dgm:t>
        <a:bodyPr/>
        <a:lstStyle/>
        <a:p>
          <a:endParaRPr lang="en-US"/>
        </a:p>
      </dgm:t>
    </dgm:pt>
    <dgm:pt modelId="{9CFBD9DB-6C6F-4664-9691-9B0DA5227457}" type="sibTrans" cxnId="{FDFE8BA2-472B-4421-B4C5-9123486D3D3E}">
      <dgm:prSet/>
      <dgm:spPr/>
      <dgm:t>
        <a:bodyPr/>
        <a:lstStyle/>
        <a:p>
          <a:endParaRPr lang="en-US"/>
        </a:p>
      </dgm:t>
    </dgm:pt>
    <dgm:pt modelId="{E6C987CE-C1F9-451E-B423-0D050D528FAB}" type="pres">
      <dgm:prSet presAssocID="{2728E04C-D8BB-4370-9974-71CAB3B44E9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1291163-D2C9-4FB6-955E-32BBC2116993}" type="pres">
      <dgm:prSet presAssocID="{0CF2BB84-EDBA-4C39-A604-B80867B02B90}" presName="composite" presStyleCnt="0"/>
      <dgm:spPr/>
    </dgm:pt>
    <dgm:pt modelId="{30D13882-18DD-44B8-B987-BCD0194EB117}" type="pres">
      <dgm:prSet presAssocID="{0CF2BB84-EDBA-4C39-A604-B80867B02B90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164874-1786-4666-81D6-6D67675FEDB1}" type="pres">
      <dgm:prSet presAssocID="{0CF2BB84-EDBA-4C39-A604-B80867B02B90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EB81FB-3B56-4704-A615-4E225397707F}" type="pres">
      <dgm:prSet presAssocID="{09F1A012-8ABD-4822-B51A-F7EE8E8AC44A}" presName="sp" presStyleCnt="0"/>
      <dgm:spPr/>
    </dgm:pt>
    <dgm:pt modelId="{08BC8208-51B0-4EBD-B574-B5A0D6CF5D37}" type="pres">
      <dgm:prSet presAssocID="{1D822B65-185D-4EA2-BE77-B9DB6D1C7BB1}" presName="composite" presStyleCnt="0"/>
      <dgm:spPr/>
    </dgm:pt>
    <dgm:pt modelId="{A19DD804-5B37-40ED-AB60-6536E6B7084F}" type="pres">
      <dgm:prSet presAssocID="{1D822B65-185D-4EA2-BE77-B9DB6D1C7BB1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871175-CC24-4C5C-88F8-1D26DA7B6A10}" type="pres">
      <dgm:prSet presAssocID="{1D822B65-185D-4EA2-BE77-B9DB6D1C7BB1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79FE87-C219-4E2E-9A25-C9ADB991E364}" type="pres">
      <dgm:prSet presAssocID="{BA6FA172-EB5C-4905-9DC9-2238870C4DEC}" presName="sp" presStyleCnt="0"/>
      <dgm:spPr/>
    </dgm:pt>
    <dgm:pt modelId="{8DA0FE0A-CCE3-4C15-B3CD-731D3F6132A9}" type="pres">
      <dgm:prSet presAssocID="{DF45F61F-C4B0-45B4-A541-C04F1FF316F6}" presName="composite" presStyleCnt="0"/>
      <dgm:spPr/>
    </dgm:pt>
    <dgm:pt modelId="{F9E998B2-CBF4-40EF-ADEE-89885FE85BF7}" type="pres">
      <dgm:prSet presAssocID="{DF45F61F-C4B0-45B4-A541-C04F1FF316F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441EDF-DFFE-4DDD-B939-E3ED1DFEE847}" type="pres">
      <dgm:prSet presAssocID="{DF45F61F-C4B0-45B4-A541-C04F1FF316F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D4D4489-503B-42D1-9F59-2526D0216532}" type="presOf" srcId="{57BEF5B4-6D64-4CA1-95FF-E0CF3877401F}" destId="{DC871175-CC24-4C5C-88F8-1D26DA7B6A10}" srcOrd="0" destOrd="0" presId="urn:microsoft.com/office/officeart/2005/8/layout/chevron2"/>
    <dgm:cxn modelId="{E32CF29D-B1BB-488D-8DC0-849CC70E61B8}" type="presOf" srcId="{0CF2BB84-EDBA-4C39-A604-B80867B02B90}" destId="{30D13882-18DD-44B8-B987-BCD0194EB117}" srcOrd="0" destOrd="0" presId="urn:microsoft.com/office/officeart/2005/8/layout/chevron2"/>
    <dgm:cxn modelId="{EC024AAF-A831-4A67-BDB6-73675926654C}" type="presOf" srcId="{271BBCEA-B613-4E31-911F-2DA188E06E0D}" destId="{82441EDF-DFFE-4DDD-B939-E3ED1DFEE847}" srcOrd="0" destOrd="0" presId="urn:microsoft.com/office/officeart/2005/8/layout/chevron2"/>
    <dgm:cxn modelId="{85FC15DF-D7EF-49A4-A4E9-A50B512A8726}" srcId="{2728E04C-D8BB-4370-9974-71CAB3B44E94}" destId="{0CF2BB84-EDBA-4C39-A604-B80867B02B90}" srcOrd="0" destOrd="0" parTransId="{173DB5BE-76E9-4A7C-AF7A-4637678BE57A}" sibTransId="{09F1A012-8ABD-4822-B51A-F7EE8E8AC44A}"/>
    <dgm:cxn modelId="{53CDAE16-A363-4483-9FEA-717EE6DC7964}" type="presOf" srcId="{6833EF9C-BAAC-4AD4-95E7-5F525C6A8E0A}" destId="{1D164874-1786-4666-81D6-6D67675FEDB1}" srcOrd="0" destOrd="0" presId="urn:microsoft.com/office/officeart/2005/8/layout/chevron2"/>
    <dgm:cxn modelId="{7D1DC609-5C7D-473A-8E8B-74DAF53DA104}" type="presOf" srcId="{1D822B65-185D-4EA2-BE77-B9DB6D1C7BB1}" destId="{A19DD804-5B37-40ED-AB60-6536E6B7084F}" srcOrd="0" destOrd="0" presId="urn:microsoft.com/office/officeart/2005/8/layout/chevron2"/>
    <dgm:cxn modelId="{3899CE72-0130-4843-BB98-F8067CD1A687}" srcId="{0CF2BB84-EDBA-4C39-A604-B80867B02B90}" destId="{6833EF9C-BAAC-4AD4-95E7-5F525C6A8E0A}" srcOrd="0" destOrd="0" parTransId="{2BA03B9D-10FD-4C50-A124-2B68401F7F17}" sibTransId="{A3D2E9EB-1E80-4BEB-9E93-DC7EBF4FCF3B}"/>
    <dgm:cxn modelId="{FDFE8BA2-472B-4421-B4C5-9123486D3D3E}" srcId="{DF45F61F-C4B0-45B4-A541-C04F1FF316F6}" destId="{271BBCEA-B613-4E31-911F-2DA188E06E0D}" srcOrd="0" destOrd="0" parTransId="{9585DF69-E58D-4242-A91C-D15FFE16C2A0}" sibTransId="{9CFBD9DB-6C6F-4664-9691-9B0DA5227457}"/>
    <dgm:cxn modelId="{646F1B7B-01CE-4A12-A09B-472212FFFBBD}" srcId="{1D822B65-185D-4EA2-BE77-B9DB6D1C7BB1}" destId="{57BEF5B4-6D64-4CA1-95FF-E0CF3877401F}" srcOrd="0" destOrd="0" parTransId="{DA244347-6B72-4236-9898-997B7D1049FE}" sibTransId="{74F7FA20-EAEA-4C2F-9C77-DF4A32DB5E6B}"/>
    <dgm:cxn modelId="{CF9FCF97-775D-4E74-8B65-AF3E61DCC804}" type="presOf" srcId="{DF45F61F-C4B0-45B4-A541-C04F1FF316F6}" destId="{F9E998B2-CBF4-40EF-ADEE-89885FE85BF7}" srcOrd="0" destOrd="0" presId="urn:microsoft.com/office/officeart/2005/8/layout/chevron2"/>
    <dgm:cxn modelId="{142096A7-68C7-4DB7-B5D7-FBC2936B9E13}" type="presOf" srcId="{2728E04C-D8BB-4370-9974-71CAB3B44E94}" destId="{E6C987CE-C1F9-451E-B423-0D050D528FAB}" srcOrd="0" destOrd="0" presId="urn:microsoft.com/office/officeart/2005/8/layout/chevron2"/>
    <dgm:cxn modelId="{B2144434-8997-4D7B-AC3B-54398D4DA801}" srcId="{2728E04C-D8BB-4370-9974-71CAB3B44E94}" destId="{DF45F61F-C4B0-45B4-A541-C04F1FF316F6}" srcOrd="2" destOrd="0" parTransId="{DD678071-7F04-478F-B9E7-F8FA278A94F3}" sibTransId="{C3F7DD75-7F8B-4CEA-A7C6-6D60647309E4}"/>
    <dgm:cxn modelId="{0E10B7C1-9622-4B2D-B731-318E32511602}" srcId="{2728E04C-D8BB-4370-9974-71CAB3B44E94}" destId="{1D822B65-185D-4EA2-BE77-B9DB6D1C7BB1}" srcOrd="1" destOrd="0" parTransId="{58E10EB8-F742-4791-AE97-333FE7024976}" sibTransId="{BA6FA172-EB5C-4905-9DC9-2238870C4DEC}"/>
    <dgm:cxn modelId="{28994FCE-4EC1-4C3F-B77D-C7770F8B764D}" type="presParOf" srcId="{E6C987CE-C1F9-451E-B423-0D050D528FAB}" destId="{21291163-D2C9-4FB6-955E-32BBC2116993}" srcOrd="0" destOrd="0" presId="urn:microsoft.com/office/officeart/2005/8/layout/chevron2"/>
    <dgm:cxn modelId="{D9872C77-F966-427C-8EF5-B47AB8E042E7}" type="presParOf" srcId="{21291163-D2C9-4FB6-955E-32BBC2116993}" destId="{30D13882-18DD-44B8-B987-BCD0194EB117}" srcOrd="0" destOrd="0" presId="urn:microsoft.com/office/officeart/2005/8/layout/chevron2"/>
    <dgm:cxn modelId="{DF310B64-1726-4E8E-8076-1C7F3E98354C}" type="presParOf" srcId="{21291163-D2C9-4FB6-955E-32BBC2116993}" destId="{1D164874-1786-4666-81D6-6D67675FEDB1}" srcOrd="1" destOrd="0" presId="urn:microsoft.com/office/officeart/2005/8/layout/chevron2"/>
    <dgm:cxn modelId="{D9E44E7B-F8BD-4A6C-B0B1-937A56E416FB}" type="presParOf" srcId="{E6C987CE-C1F9-451E-B423-0D050D528FAB}" destId="{ECEB81FB-3B56-4704-A615-4E225397707F}" srcOrd="1" destOrd="0" presId="urn:microsoft.com/office/officeart/2005/8/layout/chevron2"/>
    <dgm:cxn modelId="{9FD5F883-1A92-472D-8382-65D71FCF17F2}" type="presParOf" srcId="{E6C987CE-C1F9-451E-B423-0D050D528FAB}" destId="{08BC8208-51B0-4EBD-B574-B5A0D6CF5D37}" srcOrd="2" destOrd="0" presId="urn:microsoft.com/office/officeart/2005/8/layout/chevron2"/>
    <dgm:cxn modelId="{E679328F-DC22-48D8-8FFF-E5BFFAC4D31A}" type="presParOf" srcId="{08BC8208-51B0-4EBD-B574-B5A0D6CF5D37}" destId="{A19DD804-5B37-40ED-AB60-6536E6B7084F}" srcOrd="0" destOrd="0" presId="urn:microsoft.com/office/officeart/2005/8/layout/chevron2"/>
    <dgm:cxn modelId="{88E55C22-60FC-4A28-823A-A746BEB63780}" type="presParOf" srcId="{08BC8208-51B0-4EBD-B574-B5A0D6CF5D37}" destId="{DC871175-CC24-4C5C-88F8-1D26DA7B6A10}" srcOrd="1" destOrd="0" presId="urn:microsoft.com/office/officeart/2005/8/layout/chevron2"/>
    <dgm:cxn modelId="{CAD5AEAE-6392-43D9-97FF-7EE7498B1284}" type="presParOf" srcId="{E6C987CE-C1F9-451E-B423-0D050D528FAB}" destId="{4779FE87-C219-4E2E-9A25-C9ADB991E364}" srcOrd="3" destOrd="0" presId="urn:microsoft.com/office/officeart/2005/8/layout/chevron2"/>
    <dgm:cxn modelId="{8FFA813C-3EE4-4246-9BED-9631BC2B8E3B}" type="presParOf" srcId="{E6C987CE-C1F9-451E-B423-0D050D528FAB}" destId="{8DA0FE0A-CCE3-4C15-B3CD-731D3F6132A9}" srcOrd="4" destOrd="0" presId="urn:microsoft.com/office/officeart/2005/8/layout/chevron2"/>
    <dgm:cxn modelId="{EFC39C64-1ACD-4962-84A7-00F0F8883937}" type="presParOf" srcId="{8DA0FE0A-CCE3-4C15-B3CD-731D3F6132A9}" destId="{F9E998B2-CBF4-40EF-ADEE-89885FE85BF7}" srcOrd="0" destOrd="0" presId="urn:microsoft.com/office/officeart/2005/8/layout/chevron2"/>
    <dgm:cxn modelId="{DC9B7E5D-D621-44C5-9107-4F15979579C5}" type="presParOf" srcId="{8DA0FE0A-CCE3-4C15-B3CD-731D3F6132A9}" destId="{82441EDF-DFFE-4DDD-B939-E3ED1DFEE84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ECA1F8D-5DA4-4875-8768-E89E67AF3C79}" type="doc">
      <dgm:prSet loTypeId="urn:microsoft.com/office/officeart/2005/8/layout/hList2#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EF05FDD-C49C-4A7A-B1C2-A5BBA9AA22A5}">
      <dgm:prSet phldrT="[Text]" phldr="1"/>
      <dgm:spPr/>
      <dgm:t>
        <a:bodyPr/>
        <a:lstStyle/>
        <a:p>
          <a:endParaRPr lang="en-US"/>
        </a:p>
      </dgm:t>
    </dgm:pt>
    <dgm:pt modelId="{CBCF916F-C018-40AA-BAE7-02D3BABCE3C0}" type="parTrans" cxnId="{BB59ACBC-88C6-43E5-BEB6-3B82EF9A73B7}">
      <dgm:prSet/>
      <dgm:spPr/>
      <dgm:t>
        <a:bodyPr/>
        <a:lstStyle/>
        <a:p>
          <a:endParaRPr lang="en-US"/>
        </a:p>
      </dgm:t>
    </dgm:pt>
    <dgm:pt modelId="{74E7EBA0-2837-46BD-B346-ABCB074E1254}" type="sibTrans" cxnId="{BB59ACBC-88C6-43E5-BEB6-3B82EF9A73B7}">
      <dgm:prSet/>
      <dgm:spPr/>
      <dgm:t>
        <a:bodyPr/>
        <a:lstStyle/>
        <a:p>
          <a:endParaRPr lang="en-US"/>
        </a:p>
      </dgm:t>
    </dgm:pt>
    <dgm:pt modelId="{8A5471A5-5147-4D90-854B-E3AA77896C42}">
      <dgm:prSet phldrT="[Text]"/>
      <dgm:spPr/>
      <dgm:t>
        <a:bodyPr/>
        <a:lstStyle/>
        <a:p>
          <a:r>
            <a:rPr lang="en-US" dirty="0" err="1" smtClean="0"/>
            <a:t>Surat</a:t>
          </a:r>
          <a:r>
            <a:rPr lang="en-US" dirty="0" smtClean="0"/>
            <a:t> </a:t>
          </a:r>
          <a:r>
            <a:rPr lang="en-US" dirty="0" err="1" smtClean="0"/>
            <a:t>usulan</a:t>
          </a:r>
          <a:r>
            <a:rPr lang="en-US" dirty="0" smtClean="0"/>
            <a:t> </a:t>
          </a:r>
          <a:r>
            <a:rPr lang="en-US" dirty="0" err="1" smtClean="0"/>
            <a:t>dari</a:t>
          </a:r>
          <a:r>
            <a:rPr lang="en-US" dirty="0" smtClean="0"/>
            <a:t> </a:t>
          </a:r>
          <a:r>
            <a:rPr lang="en-US" dirty="0" err="1" smtClean="0"/>
            <a:t>Eselon</a:t>
          </a:r>
          <a:r>
            <a:rPr lang="en-US" dirty="0" smtClean="0"/>
            <a:t> 2</a:t>
          </a:r>
          <a:endParaRPr lang="en-US" dirty="0"/>
        </a:p>
      </dgm:t>
    </dgm:pt>
    <dgm:pt modelId="{AF9F7175-4AD5-4D46-9589-F3C22896C9E0}" type="parTrans" cxnId="{DB9F1354-2257-4210-AC39-516296EC3481}">
      <dgm:prSet/>
      <dgm:spPr/>
      <dgm:t>
        <a:bodyPr/>
        <a:lstStyle/>
        <a:p>
          <a:endParaRPr lang="en-US"/>
        </a:p>
      </dgm:t>
    </dgm:pt>
    <dgm:pt modelId="{695C6AA3-7714-4A5F-A312-77401414E379}" type="sibTrans" cxnId="{DB9F1354-2257-4210-AC39-516296EC3481}">
      <dgm:prSet/>
      <dgm:spPr/>
      <dgm:t>
        <a:bodyPr/>
        <a:lstStyle/>
        <a:p>
          <a:endParaRPr lang="en-US"/>
        </a:p>
      </dgm:t>
    </dgm:pt>
    <dgm:pt modelId="{14DE372B-83D0-4C37-8749-C394207A80D6}">
      <dgm:prSet phldrT="[Text]" phldr="1"/>
      <dgm:spPr/>
      <dgm:t>
        <a:bodyPr/>
        <a:lstStyle/>
        <a:p>
          <a:endParaRPr lang="en-US"/>
        </a:p>
      </dgm:t>
    </dgm:pt>
    <dgm:pt modelId="{32888910-BCDE-4717-8537-FF9B107C290D}" type="parTrans" cxnId="{135E58AF-B6D6-4442-A285-DB286A5CA29E}">
      <dgm:prSet/>
      <dgm:spPr/>
      <dgm:t>
        <a:bodyPr/>
        <a:lstStyle/>
        <a:p>
          <a:endParaRPr lang="en-US"/>
        </a:p>
      </dgm:t>
    </dgm:pt>
    <dgm:pt modelId="{B56B7E30-1AD3-44BE-A9F4-D2CA560FFB53}" type="sibTrans" cxnId="{135E58AF-B6D6-4442-A285-DB286A5CA29E}">
      <dgm:prSet/>
      <dgm:spPr/>
      <dgm:t>
        <a:bodyPr/>
        <a:lstStyle/>
        <a:p>
          <a:endParaRPr lang="en-US"/>
        </a:p>
      </dgm:t>
    </dgm:pt>
    <dgm:pt modelId="{BD769816-C6FB-4856-9D15-DC46A299B692}">
      <dgm:prSet phldrT="[Text]"/>
      <dgm:spPr/>
      <dgm:t>
        <a:bodyPr/>
        <a:lstStyle/>
        <a:p>
          <a:r>
            <a:rPr lang="en-US" dirty="0" smtClean="0"/>
            <a:t>SK </a:t>
          </a:r>
          <a:r>
            <a:rPr lang="id-ID" dirty="0" smtClean="0"/>
            <a:t>K</a:t>
          </a:r>
          <a:r>
            <a:rPr lang="en-US" dirty="0" err="1" smtClean="0"/>
            <a:t>enaikan</a:t>
          </a:r>
          <a:r>
            <a:rPr lang="en-US" dirty="0" smtClean="0"/>
            <a:t> </a:t>
          </a:r>
          <a:r>
            <a:rPr lang="en-US" dirty="0" err="1" smtClean="0"/>
            <a:t>Pangkat</a:t>
          </a:r>
          <a:r>
            <a:rPr lang="en-US" dirty="0" smtClean="0"/>
            <a:t> </a:t>
          </a:r>
          <a:r>
            <a:rPr lang="en-US" dirty="0" err="1" smtClean="0"/>
            <a:t>Terakhir</a:t>
          </a:r>
          <a:endParaRPr lang="en-US" dirty="0"/>
        </a:p>
      </dgm:t>
    </dgm:pt>
    <dgm:pt modelId="{9B4C5700-C102-4FE0-8268-D3AE78220A32}" type="parTrans" cxnId="{B66AB054-4D8D-408E-9A9F-E2351FB39B6D}">
      <dgm:prSet/>
      <dgm:spPr/>
      <dgm:t>
        <a:bodyPr/>
        <a:lstStyle/>
        <a:p>
          <a:endParaRPr lang="en-US"/>
        </a:p>
      </dgm:t>
    </dgm:pt>
    <dgm:pt modelId="{F1CA9F7E-F5E8-4D47-865E-1BEE5D1CB96E}" type="sibTrans" cxnId="{B66AB054-4D8D-408E-9A9F-E2351FB39B6D}">
      <dgm:prSet/>
      <dgm:spPr/>
      <dgm:t>
        <a:bodyPr/>
        <a:lstStyle/>
        <a:p>
          <a:endParaRPr lang="en-US"/>
        </a:p>
      </dgm:t>
    </dgm:pt>
    <dgm:pt modelId="{AAE9CE7D-EF95-4CE9-83A7-BB396D0E280B}">
      <dgm:prSet phldrT="[Text]" phldr="1"/>
      <dgm:spPr/>
      <dgm:t>
        <a:bodyPr/>
        <a:lstStyle/>
        <a:p>
          <a:endParaRPr lang="en-US"/>
        </a:p>
      </dgm:t>
    </dgm:pt>
    <dgm:pt modelId="{6353103E-4C1F-49BC-A08D-6A3FCCB9CA70}" type="parTrans" cxnId="{39545AB4-A83D-4AC1-8C55-CEB73EE471F9}">
      <dgm:prSet/>
      <dgm:spPr/>
      <dgm:t>
        <a:bodyPr/>
        <a:lstStyle/>
        <a:p>
          <a:endParaRPr lang="en-US"/>
        </a:p>
      </dgm:t>
    </dgm:pt>
    <dgm:pt modelId="{A94A0447-A690-43A7-A6DD-03CB4511EFBB}" type="sibTrans" cxnId="{39545AB4-A83D-4AC1-8C55-CEB73EE471F9}">
      <dgm:prSet/>
      <dgm:spPr/>
      <dgm:t>
        <a:bodyPr/>
        <a:lstStyle/>
        <a:p>
          <a:endParaRPr lang="en-US"/>
        </a:p>
      </dgm:t>
    </dgm:pt>
    <dgm:pt modelId="{0397C5AA-B01C-4C1B-989F-ADD95D683C85}">
      <dgm:prSet phldrT="[Text]"/>
      <dgm:spPr/>
      <dgm:t>
        <a:bodyPr/>
        <a:lstStyle/>
        <a:p>
          <a:r>
            <a:rPr lang="en-US" dirty="0" err="1" smtClean="0"/>
            <a:t>Penetapan</a:t>
          </a:r>
          <a:r>
            <a:rPr lang="en-US" dirty="0" smtClean="0"/>
            <a:t> </a:t>
          </a:r>
          <a:r>
            <a:rPr lang="en-US" dirty="0" err="1" smtClean="0"/>
            <a:t>Angka</a:t>
          </a:r>
          <a:r>
            <a:rPr lang="en-US" dirty="0" smtClean="0"/>
            <a:t> </a:t>
          </a:r>
          <a:r>
            <a:rPr lang="en-US" dirty="0" err="1" smtClean="0"/>
            <a:t>Kredit</a:t>
          </a:r>
          <a:endParaRPr lang="en-US" dirty="0"/>
        </a:p>
      </dgm:t>
    </dgm:pt>
    <dgm:pt modelId="{108326FF-B7D3-4250-A0F5-86FD34612E4C}" type="parTrans" cxnId="{471BEC79-3ABC-4326-A4E6-564A06AC35BB}">
      <dgm:prSet/>
      <dgm:spPr/>
      <dgm:t>
        <a:bodyPr/>
        <a:lstStyle/>
        <a:p>
          <a:endParaRPr lang="en-US"/>
        </a:p>
      </dgm:t>
    </dgm:pt>
    <dgm:pt modelId="{0491F259-7614-440D-832C-2615644CA9DA}" type="sibTrans" cxnId="{471BEC79-3ABC-4326-A4E6-564A06AC35BB}">
      <dgm:prSet/>
      <dgm:spPr/>
      <dgm:t>
        <a:bodyPr/>
        <a:lstStyle/>
        <a:p>
          <a:endParaRPr lang="en-US"/>
        </a:p>
      </dgm:t>
    </dgm:pt>
    <dgm:pt modelId="{84A038FF-F4C4-41E0-8B48-F9684724B2D7}" type="pres">
      <dgm:prSet presAssocID="{8ECA1F8D-5DA4-4875-8768-E89E67AF3C79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E9E7324-BF7B-4211-8B99-4EB99AF399F3}" type="pres">
      <dgm:prSet presAssocID="{6EF05FDD-C49C-4A7A-B1C2-A5BBA9AA22A5}" presName="compositeNode" presStyleCnt="0">
        <dgm:presLayoutVars>
          <dgm:bulletEnabled val="1"/>
        </dgm:presLayoutVars>
      </dgm:prSet>
      <dgm:spPr/>
    </dgm:pt>
    <dgm:pt modelId="{CC50FB24-A97D-4879-AB07-D23EFFD3B7F0}" type="pres">
      <dgm:prSet presAssocID="{6EF05FDD-C49C-4A7A-B1C2-A5BBA9AA22A5}" presName="image" presStyleLbl="fgImgPlace1" presStyleIdx="0" presStyleCnt="3"/>
      <dgm:spPr/>
    </dgm:pt>
    <dgm:pt modelId="{9B39A056-820B-4910-BA74-AEB5906950D2}" type="pres">
      <dgm:prSet presAssocID="{6EF05FDD-C49C-4A7A-B1C2-A5BBA9AA22A5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DCBD27-DA7B-4015-B2D3-38225E20B425}" type="pres">
      <dgm:prSet presAssocID="{6EF05FDD-C49C-4A7A-B1C2-A5BBA9AA22A5}" presName="parentNode" presStyleLbl="revTx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2E5A73-DE71-44F4-9ECA-FD464AEB86C4}" type="pres">
      <dgm:prSet presAssocID="{74E7EBA0-2837-46BD-B346-ABCB074E1254}" presName="sibTrans" presStyleCnt="0"/>
      <dgm:spPr/>
    </dgm:pt>
    <dgm:pt modelId="{EE60914A-2574-423F-AD74-8663593869AC}" type="pres">
      <dgm:prSet presAssocID="{14DE372B-83D0-4C37-8749-C394207A80D6}" presName="compositeNode" presStyleCnt="0">
        <dgm:presLayoutVars>
          <dgm:bulletEnabled val="1"/>
        </dgm:presLayoutVars>
      </dgm:prSet>
      <dgm:spPr/>
    </dgm:pt>
    <dgm:pt modelId="{E10DD07A-AC91-4055-87EE-8AF5594705CE}" type="pres">
      <dgm:prSet presAssocID="{14DE372B-83D0-4C37-8749-C394207A80D6}" presName="image" presStyleLbl="fgImgPlace1" presStyleIdx="1" presStyleCnt="3"/>
      <dgm:spPr/>
    </dgm:pt>
    <dgm:pt modelId="{A603F30C-6956-49C9-B0F3-0DD4BCCF6691}" type="pres">
      <dgm:prSet presAssocID="{14DE372B-83D0-4C37-8749-C394207A80D6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C7DF2D-60F9-4C1E-8C18-357319E230DB}" type="pres">
      <dgm:prSet presAssocID="{14DE372B-83D0-4C37-8749-C394207A80D6}" presName="parentNode" presStyleLbl="revTx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FBFF1B-0081-4624-BFD2-B1AB7282395F}" type="pres">
      <dgm:prSet presAssocID="{B56B7E30-1AD3-44BE-A9F4-D2CA560FFB53}" presName="sibTrans" presStyleCnt="0"/>
      <dgm:spPr/>
    </dgm:pt>
    <dgm:pt modelId="{48573059-39A5-4E74-B2C9-BC3CC0623740}" type="pres">
      <dgm:prSet presAssocID="{AAE9CE7D-EF95-4CE9-83A7-BB396D0E280B}" presName="compositeNode" presStyleCnt="0">
        <dgm:presLayoutVars>
          <dgm:bulletEnabled val="1"/>
        </dgm:presLayoutVars>
      </dgm:prSet>
      <dgm:spPr/>
    </dgm:pt>
    <dgm:pt modelId="{AE049737-20EE-4F06-A3CE-43B447755D95}" type="pres">
      <dgm:prSet presAssocID="{AAE9CE7D-EF95-4CE9-83A7-BB396D0E280B}" presName="image" presStyleLbl="fgImgPlace1" presStyleIdx="2" presStyleCnt="3"/>
      <dgm:spPr/>
    </dgm:pt>
    <dgm:pt modelId="{704F592A-107E-49C1-A5C7-1DB0EBB69807}" type="pres">
      <dgm:prSet presAssocID="{AAE9CE7D-EF95-4CE9-83A7-BB396D0E280B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1778B7-740C-4CE8-BDE9-033A5D427B0D}" type="pres">
      <dgm:prSet presAssocID="{AAE9CE7D-EF95-4CE9-83A7-BB396D0E280B}" presName="parentNode" presStyleLbl="revTx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9946FEE-3101-487E-ABD6-D803CF3FCA9C}" type="presOf" srcId="{14DE372B-83D0-4C37-8749-C394207A80D6}" destId="{4DC7DF2D-60F9-4C1E-8C18-357319E230DB}" srcOrd="0" destOrd="0" presId="urn:microsoft.com/office/officeart/2005/8/layout/hList2#1"/>
    <dgm:cxn modelId="{2514C42A-1615-49AD-9DFC-B66DF610CBDD}" type="presOf" srcId="{AAE9CE7D-EF95-4CE9-83A7-BB396D0E280B}" destId="{011778B7-740C-4CE8-BDE9-033A5D427B0D}" srcOrd="0" destOrd="0" presId="urn:microsoft.com/office/officeart/2005/8/layout/hList2#1"/>
    <dgm:cxn modelId="{471BEC79-3ABC-4326-A4E6-564A06AC35BB}" srcId="{AAE9CE7D-EF95-4CE9-83A7-BB396D0E280B}" destId="{0397C5AA-B01C-4C1B-989F-ADD95D683C85}" srcOrd="0" destOrd="0" parTransId="{108326FF-B7D3-4250-A0F5-86FD34612E4C}" sibTransId="{0491F259-7614-440D-832C-2615644CA9DA}"/>
    <dgm:cxn modelId="{21A2FFAB-C2FC-4704-A4F3-F7DB8B658FF3}" type="presOf" srcId="{8A5471A5-5147-4D90-854B-E3AA77896C42}" destId="{9B39A056-820B-4910-BA74-AEB5906950D2}" srcOrd="0" destOrd="0" presId="urn:microsoft.com/office/officeart/2005/8/layout/hList2#1"/>
    <dgm:cxn modelId="{135E58AF-B6D6-4442-A285-DB286A5CA29E}" srcId="{8ECA1F8D-5DA4-4875-8768-E89E67AF3C79}" destId="{14DE372B-83D0-4C37-8749-C394207A80D6}" srcOrd="1" destOrd="0" parTransId="{32888910-BCDE-4717-8537-FF9B107C290D}" sibTransId="{B56B7E30-1AD3-44BE-A9F4-D2CA560FFB53}"/>
    <dgm:cxn modelId="{39545AB4-A83D-4AC1-8C55-CEB73EE471F9}" srcId="{8ECA1F8D-5DA4-4875-8768-E89E67AF3C79}" destId="{AAE9CE7D-EF95-4CE9-83A7-BB396D0E280B}" srcOrd="2" destOrd="0" parTransId="{6353103E-4C1F-49BC-A08D-6A3FCCB9CA70}" sibTransId="{A94A0447-A690-43A7-A6DD-03CB4511EFBB}"/>
    <dgm:cxn modelId="{B66AB054-4D8D-408E-9A9F-E2351FB39B6D}" srcId="{14DE372B-83D0-4C37-8749-C394207A80D6}" destId="{BD769816-C6FB-4856-9D15-DC46A299B692}" srcOrd="0" destOrd="0" parTransId="{9B4C5700-C102-4FE0-8268-D3AE78220A32}" sibTransId="{F1CA9F7E-F5E8-4D47-865E-1BEE5D1CB96E}"/>
    <dgm:cxn modelId="{C9F9FF1A-7D62-4C73-A05D-9B92D3ED348E}" type="presOf" srcId="{8ECA1F8D-5DA4-4875-8768-E89E67AF3C79}" destId="{84A038FF-F4C4-41E0-8B48-F9684724B2D7}" srcOrd="0" destOrd="0" presId="urn:microsoft.com/office/officeart/2005/8/layout/hList2#1"/>
    <dgm:cxn modelId="{BB59ACBC-88C6-43E5-BEB6-3B82EF9A73B7}" srcId="{8ECA1F8D-5DA4-4875-8768-E89E67AF3C79}" destId="{6EF05FDD-C49C-4A7A-B1C2-A5BBA9AA22A5}" srcOrd="0" destOrd="0" parTransId="{CBCF916F-C018-40AA-BAE7-02D3BABCE3C0}" sibTransId="{74E7EBA0-2837-46BD-B346-ABCB074E1254}"/>
    <dgm:cxn modelId="{20F0F0AD-D6A3-4434-9580-A9827B0BDD47}" type="presOf" srcId="{BD769816-C6FB-4856-9D15-DC46A299B692}" destId="{A603F30C-6956-49C9-B0F3-0DD4BCCF6691}" srcOrd="0" destOrd="0" presId="urn:microsoft.com/office/officeart/2005/8/layout/hList2#1"/>
    <dgm:cxn modelId="{9643B7D3-4746-48D2-8FAE-78FDA995A298}" type="presOf" srcId="{6EF05FDD-C49C-4A7A-B1C2-A5BBA9AA22A5}" destId="{2FDCBD27-DA7B-4015-B2D3-38225E20B425}" srcOrd="0" destOrd="0" presId="urn:microsoft.com/office/officeart/2005/8/layout/hList2#1"/>
    <dgm:cxn modelId="{8D90DFD6-D6F5-4DB1-A0D0-387051C6AAAB}" type="presOf" srcId="{0397C5AA-B01C-4C1B-989F-ADD95D683C85}" destId="{704F592A-107E-49C1-A5C7-1DB0EBB69807}" srcOrd="0" destOrd="0" presId="urn:microsoft.com/office/officeart/2005/8/layout/hList2#1"/>
    <dgm:cxn modelId="{DB9F1354-2257-4210-AC39-516296EC3481}" srcId="{6EF05FDD-C49C-4A7A-B1C2-A5BBA9AA22A5}" destId="{8A5471A5-5147-4D90-854B-E3AA77896C42}" srcOrd="0" destOrd="0" parTransId="{AF9F7175-4AD5-4D46-9589-F3C22896C9E0}" sibTransId="{695C6AA3-7714-4A5F-A312-77401414E379}"/>
    <dgm:cxn modelId="{C93D85E2-2811-4D8A-8D7A-DC9F298BF4D4}" type="presParOf" srcId="{84A038FF-F4C4-41E0-8B48-F9684724B2D7}" destId="{1E9E7324-BF7B-4211-8B99-4EB99AF399F3}" srcOrd="0" destOrd="0" presId="urn:microsoft.com/office/officeart/2005/8/layout/hList2#1"/>
    <dgm:cxn modelId="{12F9E825-5A15-4A86-BBCF-41118BD30F6E}" type="presParOf" srcId="{1E9E7324-BF7B-4211-8B99-4EB99AF399F3}" destId="{CC50FB24-A97D-4879-AB07-D23EFFD3B7F0}" srcOrd="0" destOrd="0" presId="urn:microsoft.com/office/officeart/2005/8/layout/hList2#1"/>
    <dgm:cxn modelId="{B568B919-EE36-415F-B245-C22209093AFD}" type="presParOf" srcId="{1E9E7324-BF7B-4211-8B99-4EB99AF399F3}" destId="{9B39A056-820B-4910-BA74-AEB5906950D2}" srcOrd="1" destOrd="0" presId="urn:microsoft.com/office/officeart/2005/8/layout/hList2#1"/>
    <dgm:cxn modelId="{FBBD168C-FF10-4519-AD22-3C57C43C21AD}" type="presParOf" srcId="{1E9E7324-BF7B-4211-8B99-4EB99AF399F3}" destId="{2FDCBD27-DA7B-4015-B2D3-38225E20B425}" srcOrd="2" destOrd="0" presId="urn:microsoft.com/office/officeart/2005/8/layout/hList2#1"/>
    <dgm:cxn modelId="{0B560D23-85AB-4945-9065-D3F150DDA169}" type="presParOf" srcId="{84A038FF-F4C4-41E0-8B48-F9684724B2D7}" destId="{752E5A73-DE71-44F4-9ECA-FD464AEB86C4}" srcOrd="1" destOrd="0" presId="urn:microsoft.com/office/officeart/2005/8/layout/hList2#1"/>
    <dgm:cxn modelId="{30D647A5-2450-4B83-BDBB-80A2CEB84E08}" type="presParOf" srcId="{84A038FF-F4C4-41E0-8B48-F9684724B2D7}" destId="{EE60914A-2574-423F-AD74-8663593869AC}" srcOrd="2" destOrd="0" presId="urn:microsoft.com/office/officeart/2005/8/layout/hList2#1"/>
    <dgm:cxn modelId="{99FC4528-5D75-43EF-8FD1-7890A78FBA56}" type="presParOf" srcId="{EE60914A-2574-423F-AD74-8663593869AC}" destId="{E10DD07A-AC91-4055-87EE-8AF5594705CE}" srcOrd="0" destOrd="0" presId="urn:microsoft.com/office/officeart/2005/8/layout/hList2#1"/>
    <dgm:cxn modelId="{E95119E1-2A8A-4CE9-88D2-BE9869E565FD}" type="presParOf" srcId="{EE60914A-2574-423F-AD74-8663593869AC}" destId="{A603F30C-6956-49C9-B0F3-0DD4BCCF6691}" srcOrd="1" destOrd="0" presId="urn:microsoft.com/office/officeart/2005/8/layout/hList2#1"/>
    <dgm:cxn modelId="{95EC9730-BB2A-4407-B280-8F0F36581766}" type="presParOf" srcId="{EE60914A-2574-423F-AD74-8663593869AC}" destId="{4DC7DF2D-60F9-4C1E-8C18-357319E230DB}" srcOrd="2" destOrd="0" presId="urn:microsoft.com/office/officeart/2005/8/layout/hList2#1"/>
    <dgm:cxn modelId="{46B4FE6F-2CC1-49E0-A913-E51362901946}" type="presParOf" srcId="{84A038FF-F4C4-41E0-8B48-F9684724B2D7}" destId="{3BFBFF1B-0081-4624-BFD2-B1AB7282395F}" srcOrd="3" destOrd="0" presId="urn:microsoft.com/office/officeart/2005/8/layout/hList2#1"/>
    <dgm:cxn modelId="{176663A6-A752-4B95-A609-4E90DB704389}" type="presParOf" srcId="{84A038FF-F4C4-41E0-8B48-F9684724B2D7}" destId="{48573059-39A5-4E74-B2C9-BC3CC0623740}" srcOrd="4" destOrd="0" presId="urn:microsoft.com/office/officeart/2005/8/layout/hList2#1"/>
    <dgm:cxn modelId="{B6E9E754-D232-4526-AA43-E4B645BB4ED0}" type="presParOf" srcId="{48573059-39A5-4E74-B2C9-BC3CC0623740}" destId="{AE049737-20EE-4F06-A3CE-43B447755D95}" srcOrd="0" destOrd="0" presId="urn:microsoft.com/office/officeart/2005/8/layout/hList2#1"/>
    <dgm:cxn modelId="{32567459-59CA-4BE9-AF9F-D59533637649}" type="presParOf" srcId="{48573059-39A5-4E74-B2C9-BC3CC0623740}" destId="{704F592A-107E-49C1-A5C7-1DB0EBB69807}" srcOrd="1" destOrd="0" presId="urn:microsoft.com/office/officeart/2005/8/layout/hList2#1"/>
    <dgm:cxn modelId="{9DBA35F1-E698-451F-B8E6-42A642436A85}" type="presParOf" srcId="{48573059-39A5-4E74-B2C9-BC3CC0623740}" destId="{011778B7-740C-4CE8-BDE9-033A5D427B0D}" srcOrd="2" destOrd="0" presId="urn:microsoft.com/office/officeart/2005/8/layout/hList2#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ECA1F8D-5DA4-4875-8768-E89E67AF3C79}" type="doc">
      <dgm:prSet loTypeId="urn:microsoft.com/office/officeart/2005/8/layout/hList2#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EF05FDD-C49C-4A7A-B1C2-A5BBA9AA22A5}">
      <dgm:prSet phldrT="[Text]" phldr="1"/>
      <dgm:spPr/>
      <dgm:t>
        <a:bodyPr/>
        <a:lstStyle/>
        <a:p>
          <a:endParaRPr lang="en-US" dirty="0"/>
        </a:p>
      </dgm:t>
    </dgm:pt>
    <dgm:pt modelId="{CBCF916F-C018-40AA-BAE7-02D3BABCE3C0}" type="parTrans" cxnId="{BB59ACBC-88C6-43E5-BEB6-3B82EF9A73B7}">
      <dgm:prSet/>
      <dgm:spPr/>
      <dgm:t>
        <a:bodyPr/>
        <a:lstStyle/>
        <a:p>
          <a:endParaRPr lang="en-US"/>
        </a:p>
      </dgm:t>
    </dgm:pt>
    <dgm:pt modelId="{74E7EBA0-2837-46BD-B346-ABCB074E1254}" type="sibTrans" cxnId="{BB59ACBC-88C6-43E5-BEB6-3B82EF9A73B7}">
      <dgm:prSet/>
      <dgm:spPr/>
      <dgm:t>
        <a:bodyPr/>
        <a:lstStyle/>
        <a:p>
          <a:endParaRPr lang="en-US"/>
        </a:p>
      </dgm:t>
    </dgm:pt>
    <dgm:pt modelId="{8A5471A5-5147-4D90-854B-E3AA77896C42}">
      <dgm:prSet phldrT="[Text]"/>
      <dgm:spPr/>
      <dgm:t>
        <a:bodyPr/>
        <a:lstStyle/>
        <a:p>
          <a:r>
            <a:rPr lang="en-US" dirty="0" err="1" smtClean="0"/>
            <a:t>Daftar</a:t>
          </a:r>
          <a:r>
            <a:rPr lang="en-US" dirty="0" smtClean="0"/>
            <a:t> </a:t>
          </a:r>
          <a:r>
            <a:rPr lang="en-US" dirty="0" err="1" smtClean="0"/>
            <a:t>Penilaian</a:t>
          </a:r>
          <a:r>
            <a:rPr lang="en-US" dirty="0" smtClean="0"/>
            <a:t> </a:t>
          </a:r>
          <a:r>
            <a:rPr lang="en-US" dirty="0" err="1" smtClean="0"/>
            <a:t>Prestasi</a:t>
          </a:r>
          <a:r>
            <a:rPr lang="en-US" dirty="0" smtClean="0"/>
            <a:t> </a:t>
          </a:r>
          <a:r>
            <a:rPr lang="en-US" dirty="0" err="1" smtClean="0"/>
            <a:t>Kerja</a:t>
          </a:r>
          <a:r>
            <a:rPr lang="en-US" dirty="0" smtClean="0"/>
            <a:t>  </a:t>
          </a:r>
          <a:r>
            <a:rPr lang="en-US" dirty="0" err="1" smtClean="0"/>
            <a:t>tahun</a:t>
          </a:r>
          <a:r>
            <a:rPr lang="en-US" dirty="0" smtClean="0"/>
            <a:t> </a:t>
          </a:r>
          <a:r>
            <a:rPr lang="en-US" dirty="0" err="1" smtClean="0"/>
            <a:t>terakhir</a:t>
          </a:r>
          <a:endParaRPr lang="en-US" dirty="0"/>
        </a:p>
      </dgm:t>
    </dgm:pt>
    <dgm:pt modelId="{AF9F7175-4AD5-4D46-9589-F3C22896C9E0}" type="parTrans" cxnId="{DB9F1354-2257-4210-AC39-516296EC3481}">
      <dgm:prSet/>
      <dgm:spPr/>
      <dgm:t>
        <a:bodyPr/>
        <a:lstStyle/>
        <a:p>
          <a:endParaRPr lang="en-US"/>
        </a:p>
      </dgm:t>
    </dgm:pt>
    <dgm:pt modelId="{695C6AA3-7714-4A5F-A312-77401414E379}" type="sibTrans" cxnId="{DB9F1354-2257-4210-AC39-516296EC3481}">
      <dgm:prSet/>
      <dgm:spPr/>
      <dgm:t>
        <a:bodyPr/>
        <a:lstStyle/>
        <a:p>
          <a:endParaRPr lang="en-US"/>
        </a:p>
      </dgm:t>
    </dgm:pt>
    <dgm:pt modelId="{14DE372B-83D0-4C37-8749-C394207A80D6}">
      <dgm:prSet phldrT="[Text]" phldr="1"/>
      <dgm:spPr/>
      <dgm:t>
        <a:bodyPr/>
        <a:lstStyle/>
        <a:p>
          <a:endParaRPr lang="en-US" dirty="0"/>
        </a:p>
      </dgm:t>
    </dgm:pt>
    <dgm:pt modelId="{32888910-BCDE-4717-8537-FF9B107C290D}" type="parTrans" cxnId="{135E58AF-B6D6-4442-A285-DB286A5CA29E}">
      <dgm:prSet/>
      <dgm:spPr/>
      <dgm:t>
        <a:bodyPr/>
        <a:lstStyle/>
        <a:p>
          <a:endParaRPr lang="en-US"/>
        </a:p>
      </dgm:t>
    </dgm:pt>
    <dgm:pt modelId="{B56B7E30-1AD3-44BE-A9F4-D2CA560FFB53}" type="sibTrans" cxnId="{135E58AF-B6D6-4442-A285-DB286A5CA29E}">
      <dgm:prSet/>
      <dgm:spPr/>
      <dgm:t>
        <a:bodyPr/>
        <a:lstStyle/>
        <a:p>
          <a:endParaRPr lang="en-US"/>
        </a:p>
      </dgm:t>
    </dgm:pt>
    <dgm:pt modelId="{BD769816-C6FB-4856-9D15-DC46A299B692}">
      <dgm:prSet phldrT="[Text]"/>
      <dgm:spPr/>
      <dgm:t>
        <a:bodyPr/>
        <a:lstStyle/>
        <a:p>
          <a:r>
            <a:rPr lang="id-ID" dirty="0" smtClean="0">
              <a:solidFill>
                <a:schemeClr val="accent2"/>
              </a:solidFill>
            </a:rPr>
            <a:t>Sertifikat Lulus Uji Kompetensi</a:t>
          </a:r>
          <a:endParaRPr lang="en-US" dirty="0">
            <a:solidFill>
              <a:schemeClr val="accent2"/>
            </a:solidFill>
          </a:endParaRPr>
        </a:p>
      </dgm:t>
    </dgm:pt>
    <dgm:pt modelId="{9B4C5700-C102-4FE0-8268-D3AE78220A32}" type="parTrans" cxnId="{B66AB054-4D8D-408E-9A9F-E2351FB39B6D}">
      <dgm:prSet/>
      <dgm:spPr/>
      <dgm:t>
        <a:bodyPr/>
        <a:lstStyle/>
        <a:p>
          <a:endParaRPr lang="en-US"/>
        </a:p>
      </dgm:t>
    </dgm:pt>
    <dgm:pt modelId="{F1CA9F7E-F5E8-4D47-865E-1BEE5D1CB96E}" type="sibTrans" cxnId="{B66AB054-4D8D-408E-9A9F-E2351FB39B6D}">
      <dgm:prSet/>
      <dgm:spPr/>
      <dgm:t>
        <a:bodyPr/>
        <a:lstStyle/>
        <a:p>
          <a:endParaRPr lang="en-US"/>
        </a:p>
      </dgm:t>
    </dgm:pt>
    <dgm:pt modelId="{84A038FF-F4C4-41E0-8B48-F9684724B2D7}" type="pres">
      <dgm:prSet presAssocID="{8ECA1F8D-5DA4-4875-8768-E89E67AF3C79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E9E7324-BF7B-4211-8B99-4EB99AF399F3}" type="pres">
      <dgm:prSet presAssocID="{6EF05FDD-C49C-4A7A-B1C2-A5BBA9AA22A5}" presName="compositeNode" presStyleCnt="0">
        <dgm:presLayoutVars>
          <dgm:bulletEnabled val="1"/>
        </dgm:presLayoutVars>
      </dgm:prSet>
      <dgm:spPr/>
    </dgm:pt>
    <dgm:pt modelId="{CC50FB24-A97D-4879-AB07-D23EFFD3B7F0}" type="pres">
      <dgm:prSet presAssocID="{6EF05FDD-C49C-4A7A-B1C2-A5BBA9AA22A5}" presName="image" presStyleLbl="fgImgPlace1" presStyleIdx="0" presStyleCnt="2"/>
      <dgm:spPr/>
    </dgm:pt>
    <dgm:pt modelId="{9B39A056-820B-4910-BA74-AEB5906950D2}" type="pres">
      <dgm:prSet presAssocID="{6EF05FDD-C49C-4A7A-B1C2-A5BBA9AA22A5}" presName="child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DCBD27-DA7B-4015-B2D3-38225E20B425}" type="pres">
      <dgm:prSet presAssocID="{6EF05FDD-C49C-4A7A-B1C2-A5BBA9AA22A5}" presName="parentNode" presStyleLbl="revTx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2E5A73-DE71-44F4-9ECA-FD464AEB86C4}" type="pres">
      <dgm:prSet presAssocID="{74E7EBA0-2837-46BD-B346-ABCB074E1254}" presName="sibTrans" presStyleCnt="0"/>
      <dgm:spPr/>
    </dgm:pt>
    <dgm:pt modelId="{EE60914A-2574-423F-AD74-8663593869AC}" type="pres">
      <dgm:prSet presAssocID="{14DE372B-83D0-4C37-8749-C394207A80D6}" presName="compositeNode" presStyleCnt="0">
        <dgm:presLayoutVars>
          <dgm:bulletEnabled val="1"/>
        </dgm:presLayoutVars>
      </dgm:prSet>
      <dgm:spPr/>
    </dgm:pt>
    <dgm:pt modelId="{E10DD07A-AC91-4055-87EE-8AF5594705CE}" type="pres">
      <dgm:prSet presAssocID="{14DE372B-83D0-4C37-8749-C394207A80D6}" presName="image" presStyleLbl="fgImgPlace1" presStyleIdx="1" presStyleCnt="2"/>
      <dgm:spPr/>
    </dgm:pt>
    <dgm:pt modelId="{A603F30C-6956-49C9-B0F3-0DD4BCCF6691}" type="pres">
      <dgm:prSet presAssocID="{14DE372B-83D0-4C37-8749-C394207A80D6}" presName="childNode" presStyleLbl="node1" presStyleIdx="1" presStyleCnt="2" custLinFactNeighborX="147" custLinFactNeighborY="-16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C7DF2D-60F9-4C1E-8C18-357319E230DB}" type="pres">
      <dgm:prSet presAssocID="{14DE372B-83D0-4C37-8749-C394207A80D6}" presName="parentNode" presStyleLbl="revTx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6F39620-78A5-4E80-BAD4-DCDFD468EC73}" type="presOf" srcId="{8ECA1F8D-5DA4-4875-8768-E89E67AF3C79}" destId="{84A038FF-F4C4-41E0-8B48-F9684724B2D7}" srcOrd="0" destOrd="0" presId="urn:microsoft.com/office/officeart/2005/8/layout/hList2#2"/>
    <dgm:cxn modelId="{F281B559-A121-48AC-BE0E-D95A70704E77}" type="presOf" srcId="{8A5471A5-5147-4D90-854B-E3AA77896C42}" destId="{9B39A056-820B-4910-BA74-AEB5906950D2}" srcOrd="0" destOrd="0" presId="urn:microsoft.com/office/officeart/2005/8/layout/hList2#2"/>
    <dgm:cxn modelId="{135E58AF-B6D6-4442-A285-DB286A5CA29E}" srcId="{8ECA1F8D-5DA4-4875-8768-E89E67AF3C79}" destId="{14DE372B-83D0-4C37-8749-C394207A80D6}" srcOrd="1" destOrd="0" parTransId="{32888910-BCDE-4717-8537-FF9B107C290D}" sibTransId="{B56B7E30-1AD3-44BE-A9F4-D2CA560FFB53}"/>
    <dgm:cxn modelId="{DB9F1354-2257-4210-AC39-516296EC3481}" srcId="{6EF05FDD-C49C-4A7A-B1C2-A5BBA9AA22A5}" destId="{8A5471A5-5147-4D90-854B-E3AA77896C42}" srcOrd="0" destOrd="0" parTransId="{AF9F7175-4AD5-4D46-9589-F3C22896C9E0}" sibTransId="{695C6AA3-7714-4A5F-A312-77401414E379}"/>
    <dgm:cxn modelId="{9DBDE455-F8DC-4DDA-B922-A39AC8611881}" type="presOf" srcId="{6EF05FDD-C49C-4A7A-B1C2-A5BBA9AA22A5}" destId="{2FDCBD27-DA7B-4015-B2D3-38225E20B425}" srcOrd="0" destOrd="0" presId="urn:microsoft.com/office/officeart/2005/8/layout/hList2#2"/>
    <dgm:cxn modelId="{955E41F2-2943-4F98-8174-87F882A36E1C}" type="presOf" srcId="{14DE372B-83D0-4C37-8749-C394207A80D6}" destId="{4DC7DF2D-60F9-4C1E-8C18-357319E230DB}" srcOrd="0" destOrd="0" presId="urn:microsoft.com/office/officeart/2005/8/layout/hList2#2"/>
    <dgm:cxn modelId="{0774A6AC-4CBE-4A40-9439-DC28BFFA3CAA}" type="presOf" srcId="{BD769816-C6FB-4856-9D15-DC46A299B692}" destId="{A603F30C-6956-49C9-B0F3-0DD4BCCF6691}" srcOrd="0" destOrd="0" presId="urn:microsoft.com/office/officeart/2005/8/layout/hList2#2"/>
    <dgm:cxn modelId="{B66AB054-4D8D-408E-9A9F-E2351FB39B6D}" srcId="{14DE372B-83D0-4C37-8749-C394207A80D6}" destId="{BD769816-C6FB-4856-9D15-DC46A299B692}" srcOrd="0" destOrd="0" parTransId="{9B4C5700-C102-4FE0-8268-D3AE78220A32}" sibTransId="{F1CA9F7E-F5E8-4D47-865E-1BEE5D1CB96E}"/>
    <dgm:cxn modelId="{BB59ACBC-88C6-43E5-BEB6-3B82EF9A73B7}" srcId="{8ECA1F8D-5DA4-4875-8768-E89E67AF3C79}" destId="{6EF05FDD-C49C-4A7A-B1C2-A5BBA9AA22A5}" srcOrd="0" destOrd="0" parTransId="{CBCF916F-C018-40AA-BAE7-02D3BABCE3C0}" sibTransId="{74E7EBA0-2837-46BD-B346-ABCB074E1254}"/>
    <dgm:cxn modelId="{B3A82C81-4675-4A27-934F-DB9D32FEAA8F}" type="presParOf" srcId="{84A038FF-F4C4-41E0-8B48-F9684724B2D7}" destId="{1E9E7324-BF7B-4211-8B99-4EB99AF399F3}" srcOrd="0" destOrd="0" presId="urn:microsoft.com/office/officeart/2005/8/layout/hList2#2"/>
    <dgm:cxn modelId="{6505C3CE-09CE-46B1-9357-20EAEAA73166}" type="presParOf" srcId="{1E9E7324-BF7B-4211-8B99-4EB99AF399F3}" destId="{CC50FB24-A97D-4879-AB07-D23EFFD3B7F0}" srcOrd="0" destOrd="0" presId="urn:microsoft.com/office/officeart/2005/8/layout/hList2#2"/>
    <dgm:cxn modelId="{1A8A7861-D616-407A-B275-942A2E9CE0C6}" type="presParOf" srcId="{1E9E7324-BF7B-4211-8B99-4EB99AF399F3}" destId="{9B39A056-820B-4910-BA74-AEB5906950D2}" srcOrd="1" destOrd="0" presId="urn:microsoft.com/office/officeart/2005/8/layout/hList2#2"/>
    <dgm:cxn modelId="{5FCE2A3C-83B2-43A4-85E5-90F43160790F}" type="presParOf" srcId="{1E9E7324-BF7B-4211-8B99-4EB99AF399F3}" destId="{2FDCBD27-DA7B-4015-B2D3-38225E20B425}" srcOrd="2" destOrd="0" presId="urn:microsoft.com/office/officeart/2005/8/layout/hList2#2"/>
    <dgm:cxn modelId="{830DA454-961C-4D24-8CD1-4D2170BEE2C2}" type="presParOf" srcId="{84A038FF-F4C4-41E0-8B48-F9684724B2D7}" destId="{752E5A73-DE71-44F4-9ECA-FD464AEB86C4}" srcOrd="1" destOrd="0" presId="urn:microsoft.com/office/officeart/2005/8/layout/hList2#2"/>
    <dgm:cxn modelId="{9CB72617-6F1C-4DE0-B5B0-9BFBCCAA5B47}" type="presParOf" srcId="{84A038FF-F4C4-41E0-8B48-F9684724B2D7}" destId="{EE60914A-2574-423F-AD74-8663593869AC}" srcOrd="2" destOrd="0" presId="urn:microsoft.com/office/officeart/2005/8/layout/hList2#2"/>
    <dgm:cxn modelId="{1605FDF0-AD80-4BD8-A14A-24E6B9F016F0}" type="presParOf" srcId="{EE60914A-2574-423F-AD74-8663593869AC}" destId="{E10DD07A-AC91-4055-87EE-8AF5594705CE}" srcOrd="0" destOrd="0" presId="urn:microsoft.com/office/officeart/2005/8/layout/hList2#2"/>
    <dgm:cxn modelId="{CBC67177-8B23-4C8B-92D1-11671CAC7611}" type="presParOf" srcId="{EE60914A-2574-423F-AD74-8663593869AC}" destId="{A603F30C-6956-49C9-B0F3-0DD4BCCF6691}" srcOrd="1" destOrd="0" presId="urn:microsoft.com/office/officeart/2005/8/layout/hList2#2"/>
    <dgm:cxn modelId="{205075D8-3E8D-468C-975D-35F9F08794C2}" type="presParOf" srcId="{EE60914A-2574-423F-AD74-8663593869AC}" destId="{4DC7DF2D-60F9-4C1E-8C18-357319E230DB}" srcOrd="2" destOrd="0" presId="urn:microsoft.com/office/officeart/2005/8/layout/hList2#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728E04C-D8BB-4370-9974-71CAB3B44E9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F2BB84-EDBA-4C39-A604-B80867B02B90}">
      <dgm:prSet phldrT="[Text]" phldr="1"/>
      <dgm:spPr/>
      <dgm:t>
        <a:bodyPr/>
        <a:lstStyle/>
        <a:p>
          <a:endParaRPr lang="en-US"/>
        </a:p>
      </dgm:t>
    </dgm:pt>
    <dgm:pt modelId="{173DB5BE-76E9-4A7C-AF7A-4637678BE57A}" type="parTrans" cxnId="{85FC15DF-D7EF-49A4-A4E9-A50B512A8726}">
      <dgm:prSet/>
      <dgm:spPr/>
      <dgm:t>
        <a:bodyPr/>
        <a:lstStyle/>
        <a:p>
          <a:endParaRPr lang="en-US"/>
        </a:p>
      </dgm:t>
    </dgm:pt>
    <dgm:pt modelId="{09F1A012-8ABD-4822-B51A-F7EE8E8AC44A}" type="sibTrans" cxnId="{85FC15DF-D7EF-49A4-A4E9-A50B512A8726}">
      <dgm:prSet/>
      <dgm:spPr/>
      <dgm:t>
        <a:bodyPr/>
        <a:lstStyle/>
        <a:p>
          <a:endParaRPr lang="en-US"/>
        </a:p>
      </dgm:t>
    </dgm:pt>
    <dgm:pt modelId="{6833EF9C-BAAC-4AD4-95E7-5F525C6A8E0A}">
      <dgm:prSet phldrT="[Text]"/>
      <dgm:spPr/>
      <dgm:t>
        <a:bodyPr/>
        <a:lstStyle/>
        <a:p>
          <a:r>
            <a:rPr lang="en-US" dirty="0" smtClean="0"/>
            <a:t>Paling </a:t>
          </a:r>
          <a:r>
            <a:rPr lang="en-US" dirty="0" err="1" smtClean="0"/>
            <a:t>sedikit</a:t>
          </a:r>
          <a:r>
            <a:rPr lang="en-US" dirty="0" smtClean="0"/>
            <a:t> 2 </a:t>
          </a:r>
          <a:r>
            <a:rPr lang="en-US" dirty="0" err="1" smtClean="0"/>
            <a:t>tahun</a:t>
          </a:r>
          <a:r>
            <a:rPr lang="en-US" dirty="0" smtClean="0"/>
            <a:t> </a:t>
          </a:r>
          <a:r>
            <a:rPr lang="en-US" dirty="0" err="1" smtClean="0"/>
            <a:t>dalam</a:t>
          </a:r>
          <a:r>
            <a:rPr lang="en-US" dirty="0" smtClean="0"/>
            <a:t> </a:t>
          </a:r>
          <a:r>
            <a:rPr lang="en-US" dirty="0" err="1" smtClean="0"/>
            <a:t>pangkat</a:t>
          </a:r>
          <a:r>
            <a:rPr lang="en-US" dirty="0" smtClean="0"/>
            <a:t> </a:t>
          </a:r>
          <a:r>
            <a:rPr lang="en-US" dirty="0" err="1" smtClean="0"/>
            <a:t>terakhir</a:t>
          </a:r>
          <a:endParaRPr lang="en-US" dirty="0"/>
        </a:p>
      </dgm:t>
    </dgm:pt>
    <dgm:pt modelId="{2BA03B9D-10FD-4C50-A124-2B68401F7F17}" type="parTrans" cxnId="{3899CE72-0130-4843-BB98-F8067CD1A687}">
      <dgm:prSet/>
      <dgm:spPr/>
      <dgm:t>
        <a:bodyPr/>
        <a:lstStyle/>
        <a:p>
          <a:endParaRPr lang="en-US"/>
        </a:p>
      </dgm:t>
    </dgm:pt>
    <dgm:pt modelId="{A3D2E9EB-1E80-4BEB-9E93-DC7EBF4FCF3B}" type="sibTrans" cxnId="{3899CE72-0130-4843-BB98-F8067CD1A687}">
      <dgm:prSet/>
      <dgm:spPr/>
      <dgm:t>
        <a:bodyPr/>
        <a:lstStyle/>
        <a:p>
          <a:endParaRPr lang="en-US"/>
        </a:p>
      </dgm:t>
    </dgm:pt>
    <dgm:pt modelId="{1D822B65-185D-4EA2-BE77-B9DB6D1C7BB1}">
      <dgm:prSet phldrT="[Text]" phldr="1"/>
      <dgm:spPr/>
      <dgm:t>
        <a:bodyPr/>
        <a:lstStyle/>
        <a:p>
          <a:endParaRPr lang="en-US"/>
        </a:p>
      </dgm:t>
    </dgm:pt>
    <dgm:pt modelId="{58E10EB8-F742-4791-AE97-333FE7024976}" type="parTrans" cxnId="{0E10B7C1-9622-4B2D-B731-318E32511602}">
      <dgm:prSet/>
      <dgm:spPr/>
      <dgm:t>
        <a:bodyPr/>
        <a:lstStyle/>
        <a:p>
          <a:endParaRPr lang="en-US"/>
        </a:p>
      </dgm:t>
    </dgm:pt>
    <dgm:pt modelId="{BA6FA172-EB5C-4905-9DC9-2238870C4DEC}" type="sibTrans" cxnId="{0E10B7C1-9622-4B2D-B731-318E32511602}">
      <dgm:prSet/>
      <dgm:spPr/>
      <dgm:t>
        <a:bodyPr/>
        <a:lstStyle/>
        <a:p>
          <a:endParaRPr lang="en-US"/>
        </a:p>
      </dgm:t>
    </dgm:pt>
    <dgm:pt modelId="{57BEF5B4-6D64-4CA1-95FF-E0CF3877401F}">
      <dgm:prSet phldrT="[Text]"/>
      <dgm:spPr/>
      <dgm:t>
        <a:bodyPr/>
        <a:lstStyle/>
        <a:p>
          <a:r>
            <a:rPr lang="en-US" dirty="0" err="1" smtClean="0"/>
            <a:t>Memenuhi</a:t>
          </a:r>
          <a:r>
            <a:rPr lang="en-US" dirty="0" smtClean="0"/>
            <a:t> </a:t>
          </a:r>
          <a:r>
            <a:rPr lang="en-US" dirty="0" err="1" smtClean="0"/>
            <a:t>angka</a:t>
          </a:r>
          <a:r>
            <a:rPr lang="en-US" dirty="0" smtClean="0"/>
            <a:t> </a:t>
          </a:r>
          <a:r>
            <a:rPr lang="en-US" dirty="0" err="1" smtClean="0"/>
            <a:t>kredit</a:t>
          </a:r>
          <a:r>
            <a:rPr lang="en-US" dirty="0" smtClean="0"/>
            <a:t> </a:t>
          </a:r>
          <a:r>
            <a:rPr lang="en-US" dirty="0" err="1" smtClean="0"/>
            <a:t>kumulatif</a:t>
          </a:r>
          <a:r>
            <a:rPr lang="en-US" dirty="0" smtClean="0"/>
            <a:t> </a:t>
          </a:r>
          <a:r>
            <a:rPr lang="en-US" dirty="0" err="1" smtClean="0"/>
            <a:t>untuk</a:t>
          </a:r>
          <a:r>
            <a:rPr lang="en-US" dirty="0" smtClean="0"/>
            <a:t> </a:t>
          </a:r>
          <a:r>
            <a:rPr lang="en-US" dirty="0" err="1" smtClean="0"/>
            <a:t>kenaikan</a:t>
          </a:r>
          <a:r>
            <a:rPr lang="en-US" dirty="0" smtClean="0"/>
            <a:t> </a:t>
          </a:r>
          <a:r>
            <a:rPr lang="en-US" dirty="0" err="1" smtClean="0"/>
            <a:t>pangkat</a:t>
          </a:r>
          <a:r>
            <a:rPr lang="en-US" dirty="0" smtClean="0"/>
            <a:t> </a:t>
          </a:r>
          <a:r>
            <a:rPr lang="en-US" dirty="0" err="1" smtClean="0"/>
            <a:t>setingkat</a:t>
          </a:r>
          <a:r>
            <a:rPr lang="en-US" dirty="0" smtClean="0"/>
            <a:t> </a:t>
          </a:r>
          <a:r>
            <a:rPr lang="en-US" dirty="0" err="1" smtClean="0"/>
            <a:t>lebih</a:t>
          </a:r>
          <a:r>
            <a:rPr lang="en-US" dirty="0" smtClean="0"/>
            <a:t> </a:t>
          </a:r>
          <a:r>
            <a:rPr lang="en-US" dirty="0" err="1" smtClean="0"/>
            <a:t>tinggi</a:t>
          </a:r>
          <a:endParaRPr lang="en-US" dirty="0"/>
        </a:p>
      </dgm:t>
    </dgm:pt>
    <dgm:pt modelId="{DA244347-6B72-4236-9898-997B7D1049FE}" type="parTrans" cxnId="{646F1B7B-01CE-4A12-A09B-472212FFFBBD}">
      <dgm:prSet/>
      <dgm:spPr/>
      <dgm:t>
        <a:bodyPr/>
        <a:lstStyle/>
        <a:p>
          <a:endParaRPr lang="en-US"/>
        </a:p>
      </dgm:t>
    </dgm:pt>
    <dgm:pt modelId="{74F7FA20-EAEA-4C2F-9C77-DF4A32DB5E6B}" type="sibTrans" cxnId="{646F1B7B-01CE-4A12-A09B-472212FFFBBD}">
      <dgm:prSet/>
      <dgm:spPr/>
      <dgm:t>
        <a:bodyPr/>
        <a:lstStyle/>
        <a:p>
          <a:endParaRPr lang="en-US"/>
        </a:p>
      </dgm:t>
    </dgm:pt>
    <dgm:pt modelId="{DF45F61F-C4B0-45B4-A541-C04F1FF316F6}">
      <dgm:prSet phldrT="[Text]" phldr="1"/>
      <dgm:spPr/>
      <dgm:t>
        <a:bodyPr/>
        <a:lstStyle/>
        <a:p>
          <a:endParaRPr lang="en-US"/>
        </a:p>
      </dgm:t>
    </dgm:pt>
    <dgm:pt modelId="{DD678071-7F04-478F-B9E7-F8FA278A94F3}" type="parTrans" cxnId="{B2144434-8997-4D7B-AC3B-54398D4DA801}">
      <dgm:prSet/>
      <dgm:spPr/>
      <dgm:t>
        <a:bodyPr/>
        <a:lstStyle/>
        <a:p>
          <a:endParaRPr lang="en-US"/>
        </a:p>
      </dgm:t>
    </dgm:pt>
    <dgm:pt modelId="{C3F7DD75-7F8B-4CEA-A7C6-6D60647309E4}" type="sibTrans" cxnId="{B2144434-8997-4D7B-AC3B-54398D4DA801}">
      <dgm:prSet/>
      <dgm:spPr/>
      <dgm:t>
        <a:bodyPr/>
        <a:lstStyle/>
        <a:p>
          <a:endParaRPr lang="en-US"/>
        </a:p>
      </dgm:t>
    </dgm:pt>
    <dgm:pt modelId="{271BBCEA-B613-4E31-911F-2DA188E06E0D}">
      <dgm:prSet phldrT="[Text]"/>
      <dgm:spPr/>
      <dgm:t>
        <a:bodyPr/>
        <a:lstStyle/>
        <a:p>
          <a:r>
            <a:rPr lang="en-US" dirty="0" err="1" smtClean="0"/>
            <a:t>Setiap</a:t>
          </a:r>
          <a:r>
            <a:rPr lang="en-US" dirty="0" smtClean="0"/>
            <a:t> </a:t>
          </a:r>
          <a:r>
            <a:rPr lang="en-US" dirty="0" err="1" smtClean="0"/>
            <a:t>unsur</a:t>
          </a:r>
          <a:r>
            <a:rPr lang="en-US" dirty="0" smtClean="0"/>
            <a:t> </a:t>
          </a:r>
          <a:r>
            <a:rPr lang="en-US" dirty="0" err="1" smtClean="0"/>
            <a:t>nilai</a:t>
          </a:r>
          <a:r>
            <a:rPr lang="en-US" dirty="0" smtClean="0"/>
            <a:t> </a:t>
          </a:r>
          <a:r>
            <a:rPr lang="en-US" dirty="0" err="1" smtClean="0"/>
            <a:t>prestasi</a:t>
          </a:r>
          <a:r>
            <a:rPr lang="en-US" dirty="0" smtClean="0"/>
            <a:t> </a:t>
          </a:r>
          <a:r>
            <a:rPr lang="en-US" dirty="0" err="1" smtClean="0"/>
            <a:t>kerja</a:t>
          </a:r>
          <a:r>
            <a:rPr lang="en-US" dirty="0" smtClean="0"/>
            <a:t> </a:t>
          </a:r>
          <a:r>
            <a:rPr lang="en-US" dirty="0" err="1" smtClean="0"/>
            <a:t>bernilai</a:t>
          </a:r>
          <a:r>
            <a:rPr lang="en-US" dirty="0" smtClean="0"/>
            <a:t> </a:t>
          </a:r>
          <a:r>
            <a:rPr lang="en-US" dirty="0" err="1" smtClean="0"/>
            <a:t>baik</a:t>
          </a:r>
          <a:r>
            <a:rPr lang="en-US" dirty="0" smtClean="0"/>
            <a:t> </a:t>
          </a:r>
          <a:r>
            <a:rPr lang="en-US" dirty="0" err="1" smtClean="0"/>
            <a:t>dalam</a:t>
          </a:r>
          <a:r>
            <a:rPr lang="en-US" dirty="0" smtClean="0"/>
            <a:t> 2 </a:t>
          </a:r>
          <a:r>
            <a:rPr lang="en-US" dirty="0" err="1" smtClean="0"/>
            <a:t>tahun</a:t>
          </a:r>
          <a:r>
            <a:rPr lang="en-US" dirty="0" smtClean="0"/>
            <a:t> </a:t>
          </a:r>
          <a:r>
            <a:rPr lang="en-US" dirty="0" err="1" smtClean="0"/>
            <a:t>terakhir</a:t>
          </a:r>
          <a:endParaRPr lang="en-US" dirty="0"/>
        </a:p>
      </dgm:t>
    </dgm:pt>
    <dgm:pt modelId="{9585DF69-E58D-4242-A91C-D15FFE16C2A0}" type="parTrans" cxnId="{FDFE8BA2-472B-4421-B4C5-9123486D3D3E}">
      <dgm:prSet/>
      <dgm:spPr/>
      <dgm:t>
        <a:bodyPr/>
        <a:lstStyle/>
        <a:p>
          <a:endParaRPr lang="en-US"/>
        </a:p>
      </dgm:t>
    </dgm:pt>
    <dgm:pt modelId="{9CFBD9DB-6C6F-4664-9691-9B0DA5227457}" type="sibTrans" cxnId="{FDFE8BA2-472B-4421-B4C5-9123486D3D3E}">
      <dgm:prSet/>
      <dgm:spPr/>
      <dgm:t>
        <a:bodyPr/>
        <a:lstStyle/>
        <a:p>
          <a:endParaRPr lang="en-US"/>
        </a:p>
      </dgm:t>
    </dgm:pt>
    <dgm:pt modelId="{E6C987CE-C1F9-451E-B423-0D050D528FAB}" type="pres">
      <dgm:prSet presAssocID="{2728E04C-D8BB-4370-9974-71CAB3B44E9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1291163-D2C9-4FB6-955E-32BBC2116993}" type="pres">
      <dgm:prSet presAssocID="{0CF2BB84-EDBA-4C39-A604-B80867B02B90}" presName="composite" presStyleCnt="0"/>
      <dgm:spPr/>
    </dgm:pt>
    <dgm:pt modelId="{30D13882-18DD-44B8-B987-BCD0194EB117}" type="pres">
      <dgm:prSet presAssocID="{0CF2BB84-EDBA-4C39-A604-B80867B02B90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164874-1786-4666-81D6-6D67675FEDB1}" type="pres">
      <dgm:prSet presAssocID="{0CF2BB84-EDBA-4C39-A604-B80867B02B90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EB81FB-3B56-4704-A615-4E225397707F}" type="pres">
      <dgm:prSet presAssocID="{09F1A012-8ABD-4822-B51A-F7EE8E8AC44A}" presName="sp" presStyleCnt="0"/>
      <dgm:spPr/>
    </dgm:pt>
    <dgm:pt modelId="{08BC8208-51B0-4EBD-B574-B5A0D6CF5D37}" type="pres">
      <dgm:prSet presAssocID="{1D822B65-185D-4EA2-BE77-B9DB6D1C7BB1}" presName="composite" presStyleCnt="0"/>
      <dgm:spPr/>
    </dgm:pt>
    <dgm:pt modelId="{A19DD804-5B37-40ED-AB60-6536E6B7084F}" type="pres">
      <dgm:prSet presAssocID="{1D822B65-185D-4EA2-BE77-B9DB6D1C7BB1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871175-CC24-4C5C-88F8-1D26DA7B6A10}" type="pres">
      <dgm:prSet presAssocID="{1D822B65-185D-4EA2-BE77-B9DB6D1C7BB1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79FE87-C219-4E2E-9A25-C9ADB991E364}" type="pres">
      <dgm:prSet presAssocID="{BA6FA172-EB5C-4905-9DC9-2238870C4DEC}" presName="sp" presStyleCnt="0"/>
      <dgm:spPr/>
    </dgm:pt>
    <dgm:pt modelId="{8DA0FE0A-CCE3-4C15-B3CD-731D3F6132A9}" type="pres">
      <dgm:prSet presAssocID="{DF45F61F-C4B0-45B4-A541-C04F1FF316F6}" presName="composite" presStyleCnt="0"/>
      <dgm:spPr/>
    </dgm:pt>
    <dgm:pt modelId="{F9E998B2-CBF4-40EF-ADEE-89885FE85BF7}" type="pres">
      <dgm:prSet presAssocID="{DF45F61F-C4B0-45B4-A541-C04F1FF316F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441EDF-DFFE-4DDD-B939-E3ED1DFEE847}" type="pres">
      <dgm:prSet presAssocID="{DF45F61F-C4B0-45B4-A541-C04F1FF316F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0E753B8-6AF0-48D0-A254-4F90335AFCE2}" type="presOf" srcId="{2728E04C-D8BB-4370-9974-71CAB3B44E94}" destId="{E6C987CE-C1F9-451E-B423-0D050D528FAB}" srcOrd="0" destOrd="0" presId="urn:microsoft.com/office/officeart/2005/8/layout/chevron2"/>
    <dgm:cxn modelId="{85FC15DF-D7EF-49A4-A4E9-A50B512A8726}" srcId="{2728E04C-D8BB-4370-9974-71CAB3B44E94}" destId="{0CF2BB84-EDBA-4C39-A604-B80867B02B90}" srcOrd="0" destOrd="0" parTransId="{173DB5BE-76E9-4A7C-AF7A-4637678BE57A}" sibTransId="{09F1A012-8ABD-4822-B51A-F7EE8E8AC44A}"/>
    <dgm:cxn modelId="{964037B6-CBB3-49D9-AD38-B396702F23D0}" type="presOf" srcId="{6833EF9C-BAAC-4AD4-95E7-5F525C6A8E0A}" destId="{1D164874-1786-4666-81D6-6D67675FEDB1}" srcOrd="0" destOrd="0" presId="urn:microsoft.com/office/officeart/2005/8/layout/chevron2"/>
    <dgm:cxn modelId="{26C37983-3825-49DA-A42F-636BA46E95C6}" type="presOf" srcId="{57BEF5B4-6D64-4CA1-95FF-E0CF3877401F}" destId="{DC871175-CC24-4C5C-88F8-1D26DA7B6A10}" srcOrd="0" destOrd="0" presId="urn:microsoft.com/office/officeart/2005/8/layout/chevron2"/>
    <dgm:cxn modelId="{2CE90F98-046E-433C-AA7E-7A5046C18F03}" type="presOf" srcId="{DF45F61F-C4B0-45B4-A541-C04F1FF316F6}" destId="{F9E998B2-CBF4-40EF-ADEE-89885FE85BF7}" srcOrd="0" destOrd="0" presId="urn:microsoft.com/office/officeart/2005/8/layout/chevron2"/>
    <dgm:cxn modelId="{3899CE72-0130-4843-BB98-F8067CD1A687}" srcId="{0CF2BB84-EDBA-4C39-A604-B80867B02B90}" destId="{6833EF9C-BAAC-4AD4-95E7-5F525C6A8E0A}" srcOrd="0" destOrd="0" parTransId="{2BA03B9D-10FD-4C50-A124-2B68401F7F17}" sibTransId="{A3D2E9EB-1E80-4BEB-9E93-DC7EBF4FCF3B}"/>
    <dgm:cxn modelId="{866ADBEB-0ADA-4A84-82A1-ACEA1A91AD80}" type="presOf" srcId="{271BBCEA-B613-4E31-911F-2DA188E06E0D}" destId="{82441EDF-DFFE-4DDD-B939-E3ED1DFEE847}" srcOrd="0" destOrd="0" presId="urn:microsoft.com/office/officeart/2005/8/layout/chevron2"/>
    <dgm:cxn modelId="{FDFE8BA2-472B-4421-B4C5-9123486D3D3E}" srcId="{DF45F61F-C4B0-45B4-A541-C04F1FF316F6}" destId="{271BBCEA-B613-4E31-911F-2DA188E06E0D}" srcOrd="0" destOrd="0" parTransId="{9585DF69-E58D-4242-A91C-D15FFE16C2A0}" sibTransId="{9CFBD9DB-6C6F-4664-9691-9B0DA5227457}"/>
    <dgm:cxn modelId="{646F1B7B-01CE-4A12-A09B-472212FFFBBD}" srcId="{1D822B65-185D-4EA2-BE77-B9DB6D1C7BB1}" destId="{57BEF5B4-6D64-4CA1-95FF-E0CF3877401F}" srcOrd="0" destOrd="0" parTransId="{DA244347-6B72-4236-9898-997B7D1049FE}" sibTransId="{74F7FA20-EAEA-4C2F-9C77-DF4A32DB5E6B}"/>
    <dgm:cxn modelId="{EED6353F-741B-4B4F-82FB-FDC2A4305BED}" type="presOf" srcId="{0CF2BB84-EDBA-4C39-A604-B80867B02B90}" destId="{30D13882-18DD-44B8-B987-BCD0194EB117}" srcOrd="0" destOrd="0" presId="urn:microsoft.com/office/officeart/2005/8/layout/chevron2"/>
    <dgm:cxn modelId="{B2144434-8997-4D7B-AC3B-54398D4DA801}" srcId="{2728E04C-D8BB-4370-9974-71CAB3B44E94}" destId="{DF45F61F-C4B0-45B4-A541-C04F1FF316F6}" srcOrd="2" destOrd="0" parTransId="{DD678071-7F04-478F-B9E7-F8FA278A94F3}" sibTransId="{C3F7DD75-7F8B-4CEA-A7C6-6D60647309E4}"/>
    <dgm:cxn modelId="{4D4C9730-CF3F-4656-B024-D76A8C347AE8}" type="presOf" srcId="{1D822B65-185D-4EA2-BE77-B9DB6D1C7BB1}" destId="{A19DD804-5B37-40ED-AB60-6536E6B7084F}" srcOrd="0" destOrd="0" presId="urn:microsoft.com/office/officeart/2005/8/layout/chevron2"/>
    <dgm:cxn modelId="{0E10B7C1-9622-4B2D-B731-318E32511602}" srcId="{2728E04C-D8BB-4370-9974-71CAB3B44E94}" destId="{1D822B65-185D-4EA2-BE77-B9DB6D1C7BB1}" srcOrd="1" destOrd="0" parTransId="{58E10EB8-F742-4791-AE97-333FE7024976}" sibTransId="{BA6FA172-EB5C-4905-9DC9-2238870C4DEC}"/>
    <dgm:cxn modelId="{2B4D7D41-B2FC-46F1-B42E-9F0CE505EB04}" type="presParOf" srcId="{E6C987CE-C1F9-451E-B423-0D050D528FAB}" destId="{21291163-D2C9-4FB6-955E-32BBC2116993}" srcOrd="0" destOrd="0" presId="urn:microsoft.com/office/officeart/2005/8/layout/chevron2"/>
    <dgm:cxn modelId="{244851AD-FA1C-47E7-9002-D2BF90CA69D7}" type="presParOf" srcId="{21291163-D2C9-4FB6-955E-32BBC2116993}" destId="{30D13882-18DD-44B8-B987-BCD0194EB117}" srcOrd="0" destOrd="0" presId="urn:microsoft.com/office/officeart/2005/8/layout/chevron2"/>
    <dgm:cxn modelId="{EDE598AF-00C3-4A57-A23B-93250628C896}" type="presParOf" srcId="{21291163-D2C9-4FB6-955E-32BBC2116993}" destId="{1D164874-1786-4666-81D6-6D67675FEDB1}" srcOrd="1" destOrd="0" presId="urn:microsoft.com/office/officeart/2005/8/layout/chevron2"/>
    <dgm:cxn modelId="{240217E2-6AAC-413A-AE65-0679DE5AE852}" type="presParOf" srcId="{E6C987CE-C1F9-451E-B423-0D050D528FAB}" destId="{ECEB81FB-3B56-4704-A615-4E225397707F}" srcOrd="1" destOrd="0" presId="urn:microsoft.com/office/officeart/2005/8/layout/chevron2"/>
    <dgm:cxn modelId="{4F37584A-21E0-452B-A947-5977F7B3221F}" type="presParOf" srcId="{E6C987CE-C1F9-451E-B423-0D050D528FAB}" destId="{08BC8208-51B0-4EBD-B574-B5A0D6CF5D37}" srcOrd="2" destOrd="0" presId="urn:microsoft.com/office/officeart/2005/8/layout/chevron2"/>
    <dgm:cxn modelId="{A7A780AD-6641-46C2-9300-B295144A1615}" type="presParOf" srcId="{08BC8208-51B0-4EBD-B574-B5A0D6CF5D37}" destId="{A19DD804-5B37-40ED-AB60-6536E6B7084F}" srcOrd="0" destOrd="0" presId="urn:microsoft.com/office/officeart/2005/8/layout/chevron2"/>
    <dgm:cxn modelId="{B677BC86-ED8D-4DC4-8C57-D20780E5851B}" type="presParOf" srcId="{08BC8208-51B0-4EBD-B574-B5A0D6CF5D37}" destId="{DC871175-CC24-4C5C-88F8-1D26DA7B6A10}" srcOrd="1" destOrd="0" presId="urn:microsoft.com/office/officeart/2005/8/layout/chevron2"/>
    <dgm:cxn modelId="{DFEF1895-E68D-4921-813A-457FE5C2C769}" type="presParOf" srcId="{E6C987CE-C1F9-451E-B423-0D050D528FAB}" destId="{4779FE87-C219-4E2E-9A25-C9ADB991E364}" srcOrd="3" destOrd="0" presId="urn:microsoft.com/office/officeart/2005/8/layout/chevron2"/>
    <dgm:cxn modelId="{20328F37-86C3-4715-A20D-25F4B9B3AB80}" type="presParOf" srcId="{E6C987CE-C1F9-451E-B423-0D050D528FAB}" destId="{8DA0FE0A-CCE3-4C15-B3CD-731D3F6132A9}" srcOrd="4" destOrd="0" presId="urn:microsoft.com/office/officeart/2005/8/layout/chevron2"/>
    <dgm:cxn modelId="{430CC144-BD6E-49E3-9521-6400AC7719B2}" type="presParOf" srcId="{8DA0FE0A-CCE3-4C15-B3CD-731D3F6132A9}" destId="{F9E998B2-CBF4-40EF-ADEE-89885FE85BF7}" srcOrd="0" destOrd="0" presId="urn:microsoft.com/office/officeart/2005/8/layout/chevron2"/>
    <dgm:cxn modelId="{FE2D6CBA-D551-49AC-BAC6-06BAD69DD066}" type="presParOf" srcId="{8DA0FE0A-CCE3-4C15-B3CD-731D3F6132A9}" destId="{82441EDF-DFFE-4DDD-B939-E3ED1DFEE84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ECA1F8D-5DA4-4875-8768-E89E67AF3C79}" type="doc">
      <dgm:prSet loTypeId="urn:microsoft.com/office/officeart/2005/8/layout/hList2#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EF05FDD-C49C-4A7A-B1C2-A5BBA9AA22A5}">
      <dgm:prSet phldrT="[Text]" phldr="1"/>
      <dgm:spPr/>
      <dgm:t>
        <a:bodyPr/>
        <a:lstStyle/>
        <a:p>
          <a:endParaRPr lang="en-US"/>
        </a:p>
      </dgm:t>
    </dgm:pt>
    <dgm:pt modelId="{CBCF916F-C018-40AA-BAE7-02D3BABCE3C0}" type="parTrans" cxnId="{BB59ACBC-88C6-43E5-BEB6-3B82EF9A73B7}">
      <dgm:prSet/>
      <dgm:spPr/>
      <dgm:t>
        <a:bodyPr/>
        <a:lstStyle/>
        <a:p>
          <a:endParaRPr lang="en-US"/>
        </a:p>
      </dgm:t>
    </dgm:pt>
    <dgm:pt modelId="{74E7EBA0-2837-46BD-B346-ABCB074E1254}" type="sibTrans" cxnId="{BB59ACBC-88C6-43E5-BEB6-3B82EF9A73B7}">
      <dgm:prSet/>
      <dgm:spPr/>
      <dgm:t>
        <a:bodyPr/>
        <a:lstStyle/>
        <a:p>
          <a:endParaRPr lang="en-US"/>
        </a:p>
      </dgm:t>
    </dgm:pt>
    <dgm:pt modelId="{8A5471A5-5147-4D90-854B-E3AA77896C42}">
      <dgm:prSet phldrT="[Text]"/>
      <dgm:spPr/>
      <dgm:t>
        <a:bodyPr/>
        <a:lstStyle/>
        <a:p>
          <a:r>
            <a:rPr lang="en-US" dirty="0" err="1" smtClean="0"/>
            <a:t>Surat</a:t>
          </a:r>
          <a:r>
            <a:rPr lang="en-US" dirty="0" smtClean="0"/>
            <a:t> </a:t>
          </a:r>
          <a:r>
            <a:rPr lang="en-US" dirty="0" err="1" smtClean="0"/>
            <a:t>usulan</a:t>
          </a:r>
          <a:r>
            <a:rPr lang="en-US" dirty="0" smtClean="0"/>
            <a:t> </a:t>
          </a:r>
          <a:r>
            <a:rPr lang="en-US" dirty="0" err="1" smtClean="0"/>
            <a:t>dari</a:t>
          </a:r>
          <a:r>
            <a:rPr lang="en-US" dirty="0" smtClean="0"/>
            <a:t> </a:t>
          </a:r>
          <a:r>
            <a:rPr lang="en-US" dirty="0" err="1" smtClean="0"/>
            <a:t>Eselon</a:t>
          </a:r>
          <a:r>
            <a:rPr lang="en-US" dirty="0" smtClean="0"/>
            <a:t> 2</a:t>
          </a:r>
          <a:endParaRPr lang="en-US" dirty="0"/>
        </a:p>
      </dgm:t>
    </dgm:pt>
    <dgm:pt modelId="{AF9F7175-4AD5-4D46-9589-F3C22896C9E0}" type="parTrans" cxnId="{DB9F1354-2257-4210-AC39-516296EC3481}">
      <dgm:prSet/>
      <dgm:spPr/>
      <dgm:t>
        <a:bodyPr/>
        <a:lstStyle/>
        <a:p>
          <a:endParaRPr lang="en-US"/>
        </a:p>
      </dgm:t>
    </dgm:pt>
    <dgm:pt modelId="{695C6AA3-7714-4A5F-A312-77401414E379}" type="sibTrans" cxnId="{DB9F1354-2257-4210-AC39-516296EC3481}">
      <dgm:prSet/>
      <dgm:spPr/>
      <dgm:t>
        <a:bodyPr/>
        <a:lstStyle/>
        <a:p>
          <a:endParaRPr lang="en-US"/>
        </a:p>
      </dgm:t>
    </dgm:pt>
    <dgm:pt modelId="{14DE372B-83D0-4C37-8749-C394207A80D6}">
      <dgm:prSet phldrT="[Text]" phldr="1"/>
      <dgm:spPr/>
      <dgm:t>
        <a:bodyPr/>
        <a:lstStyle/>
        <a:p>
          <a:endParaRPr lang="en-US"/>
        </a:p>
      </dgm:t>
    </dgm:pt>
    <dgm:pt modelId="{32888910-BCDE-4717-8537-FF9B107C290D}" type="parTrans" cxnId="{135E58AF-B6D6-4442-A285-DB286A5CA29E}">
      <dgm:prSet/>
      <dgm:spPr/>
      <dgm:t>
        <a:bodyPr/>
        <a:lstStyle/>
        <a:p>
          <a:endParaRPr lang="en-US"/>
        </a:p>
      </dgm:t>
    </dgm:pt>
    <dgm:pt modelId="{B56B7E30-1AD3-44BE-A9F4-D2CA560FFB53}" type="sibTrans" cxnId="{135E58AF-B6D6-4442-A285-DB286A5CA29E}">
      <dgm:prSet/>
      <dgm:spPr/>
      <dgm:t>
        <a:bodyPr/>
        <a:lstStyle/>
        <a:p>
          <a:endParaRPr lang="en-US"/>
        </a:p>
      </dgm:t>
    </dgm:pt>
    <dgm:pt modelId="{BD769816-C6FB-4856-9D15-DC46A299B692}">
      <dgm:prSet phldrT="[Text]"/>
      <dgm:spPr/>
      <dgm:t>
        <a:bodyPr/>
        <a:lstStyle/>
        <a:p>
          <a:r>
            <a:rPr lang="en-US" dirty="0" smtClean="0"/>
            <a:t>SK </a:t>
          </a:r>
          <a:r>
            <a:rPr lang="id-ID" dirty="0" smtClean="0"/>
            <a:t>K</a:t>
          </a:r>
          <a:r>
            <a:rPr lang="en-US" dirty="0" err="1" smtClean="0"/>
            <a:t>enaikan</a:t>
          </a:r>
          <a:r>
            <a:rPr lang="en-US" dirty="0" smtClean="0"/>
            <a:t> </a:t>
          </a:r>
          <a:r>
            <a:rPr lang="en-US" dirty="0" err="1" smtClean="0"/>
            <a:t>Pangkat</a:t>
          </a:r>
          <a:r>
            <a:rPr lang="en-US" dirty="0" smtClean="0"/>
            <a:t> </a:t>
          </a:r>
          <a:r>
            <a:rPr lang="en-US" dirty="0" err="1" smtClean="0"/>
            <a:t>Terakhir</a:t>
          </a:r>
          <a:endParaRPr lang="en-US" dirty="0"/>
        </a:p>
      </dgm:t>
    </dgm:pt>
    <dgm:pt modelId="{9B4C5700-C102-4FE0-8268-D3AE78220A32}" type="parTrans" cxnId="{B66AB054-4D8D-408E-9A9F-E2351FB39B6D}">
      <dgm:prSet/>
      <dgm:spPr/>
      <dgm:t>
        <a:bodyPr/>
        <a:lstStyle/>
        <a:p>
          <a:endParaRPr lang="en-US"/>
        </a:p>
      </dgm:t>
    </dgm:pt>
    <dgm:pt modelId="{F1CA9F7E-F5E8-4D47-865E-1BEE5D1CB96E}" type="sibTrans" cxnId="{B66AB054-4D8D-408E-9A9F-E2351FB39B6D}">
      <dgm:prSet/>
      <dgm:spPr/>
      <dgm:t>
        <a:bodyPr/>
        <a:lstStyle/>
        <a:p>
          <a:endParaRPr lang="en-US"/>
        </a:p>
      </dgm:t>
    </dgm:pt>
    <dgm:pt modelId="{AAE9CE7D-EF95-4CE9-83A7-BB396D0E280B}">
      <dgm:prSet phldrT="[Text]" phldr="1"/>
      <dgm:spPr/>
      <dgm:t>
        <a:bodyPr/>
        <a:lstStyle/>
        <a:p>
          <a:endParaRPr lang="en-US"/>
        </a:p>
      </dgm:t>
    </dgm:pt>
    <dgm:pt modelId="{6353103E-4C1F-49BC-A08D-6A3FCCB9CA70}" type="parTrans" cxnId="{39545AB4-A83D-4AC1-8C55-CEB73EE471F9}">
      <dgm:prSet/>
      <dgm:spPr/>
      <dgm:t>
        <a:bodyPr/>
        <a:lstStyle/>
        <a:p>
          <a:endParaRPr lang="en-US"/>
        </a:p>
      </dgm:t>
    </dgm:pt>
    <dgm:pt modelId="{A94A0447-A690-43A7-A6DD-03CB4511EFBB}" type="sibTrans" cxnId="{39545AB4-A83D-4AC1-8C55-CEB73EE471F9}">
      <dgm:prSet/>
      <dgm:spPr/>
      <dgm:t>
        <a:bodyPr/>
        <a:lstStyle/>
        <a:p>
          <a:endParaRPr lang="en-US"/>
        </a:p>
      </dgm:t>
    </dgm:pt>
    <dgm:pt modelId="{0397C5AA-B01C-4C1B-989F-ADD95D683C85}">
      <dgm:prSet phldrT="[Text]"/>
      <dgm:spPr/>
      <dgm:t>
        <a:bodyPr/>
        <a:lstStyle/>
        <a:p>
          <a:r>
            <a:rPr lang="en-US" dirty="0" err="1" smtClean="0"/>
            <a:t>Penetapan</a:t>
          </a:r>
          <a:r>
            <a:rPr lang="en-US" dirty="0" smtClean="0"/>
            <a:t> </a:t>
          </a:r>
          <a:r>
            <a:rPr lang="en-US" dirty="0" err="1" smtClean="0"/>
            <a:t>Angka</a:t>
          </a:r>
          <a:r>
            <a:rPr lang="en-US" dirty="0" smtClean="0"/>
            <a:t> </a:t>
          </a:r>
          <a:r>
            <a:rPr lang="en-US" dirty="0" err="1" smtClean="0"/>
            <a:t>Kredit</a:t>
          </a:r>
          <a:endParaRPr lang="en-US" dirty="0"/>
        </a:p>
      </dgm:t>
    </dgm:pt>
    <dgm:pt modelId="{108326FF-B7D3-4250-A0F5-86FD34612E4C}" type="parTrans" cxnId="{471BEC79-3ABC-4326-A4E6-564A06AC35BB}">
      <dgm:prSet/>
      <dgm:spPr/>
      <dgm:t>
        <a:bodyPr/>
        <a:lstStyle/>
        <a:p>
          <a:endParaRPr lang="en-US"/>
        </a:p>
      </dgm:t>
    </dgm:pt>
    <dgm:pt modelId="{0491F259-7614-440D-832C-2615644CA9DA}" type="sibTrans" cxnId="{471BEC79-3ABC-4326-A4E6-564A06AC35BB}">
      <dgm:prSet/>
      <dgm:spPr/>
      <dgm:t>
        <a:bodyPr/>
        <a:lstStyle/>
        <a:p>
          <a:endParaRPr lang="en-US"/>
        </a:p>
      </dgm:t>
    </dgm:pt>
    <dgm:pt modelId="{84A038FF-F4C4-41E0-8B48-F9684724B2D7}" type="pres">
      <dgm:prSet presAssocID="{8ECA1F8D-5DA4-4875-8768-E89E67AF3C79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E9E7324-BF7B-4211-8B99-4EB99AF399F3}" type="pres">
      <dgm:prSet presAssocID="{6EF05FDD-C49C-4A7A-B1C2-A5BBA9AA22A5}" presName="compositeNode" presStyleCnt="0">
        <dgm:presLayoutVars>
          <dgm:bulletEnabled val="1"/>
        </dgm:presLayoutVars>
      </dgm:prSet>
      <dgm:spPr/>
    </dgm:pt>
    <dgm:pt modelId="{CC50FB24-A97D-4879-AB07-D23EFFD3B7F0}" type="pres">
      <dgm:prSet presAssocID="{6EF05FDD-C49C-4A7A-B1C2-A5BBA9AA22A5}" presName="image" presStyleLbl="fgImgPlace1" presStyleIdx="0" presStyleCnt="3"/>
      <dgm:spPr/>
    </dgm:pt>
    <dgm:pt modelId="{9B39A056-820B-4910-BA74-AEB5906950D2}" type="pres">
      <dgm:prSet presAssocID="{6EF05FDD-C49C-4A7A-B1C2-A5BBA9AA22A5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DCBD27-DA7B-4015-B2D3-38225E20B425}" type="pres">
      <dgm:prSet presAssocID="{6EF05FDD-C49C-4A7A-B1C2-A5BBA9AA22A5}" presName="parentNode" presStyleLbl="revTx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2E5A73-DE71-44F4-9ECA-FD464AEB86C4}" type="pres">
      <dgm:prSet presAssocID="{74E7EBA0-2837-46BD-B346-ABCB074E1254}" presName="sibTrans" presStyleCnt="0"/>
      <dgm:spPr/>
    </dgm:pt>
    <dgm:pt modelId="{EE60914A-2574-423F-AD74-8663593869AC}" type="pres">
      <dgm:prSet presAssocID="{14DE372B-83D0-4C37-8749-C394207A80D6}" presName="compositeNode" presStyleCnt="0">
        <dgm:presLayoutVars>
          <dgm:bulletEnabled val="1"/>
        </dgm:presLayoutVars>
      </dgm:prSet>
      <dgm:spPr/>
    </dgm:pt>
    <dgm:pt modelId="{E10DD07A-AC91-4055-87EE-8AF5594705CE}" type="pres">
      <dgm:prSet presAssocID="{14DE372B-83D0-4C37-8749-C394207A80D6}" presName="image" presStyleLbl="fgImgPlace1" presStyleIdx="1" presStyleCnt="3"/>
      <dgm:spPr/>
    </dgm:pt>
    <dgm:pt modelId="{A603F30C-6956-49C9-B0F3-0DD4BCCF6691}" type="pres">
      <dgm:prSet presAssocID="{14DE372B-83D0-4C37-8749-C394207A80D6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C7DF2D-60F9-4C1E-8C18-357319E230DB}" type="pres">
      <dgm:prSet presAssocID="{14DE372B-83D0-4C37-8749-C394207A80D6}" presName="parentNode" presStyleLbl="revTx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FBFF1B-0081-4624-BFD2-B1AB7282395F}" type="pres">
      <dgm:prSet presAssocID="{B56B7E30-1AD3-44BE-A9F4-D2CA560FFB53}" presName="sibTrans" presStyleCnt="0"/>
      <dgm:spPr/>
    </dgm:pt>
    <dgm:pt modelId="{48573059-39A5-4E74-B2C9-BC3CC0623740}" type="pres">
      <dgm:prSet presAssocID="{AAE9CE7D-EF95-4CE9-83A7-BB396D0E280B}" presName="compositeNode" presStyleCnt="0">
        <dgm:presLayoutVars>
          <dgm:bulletEnabled val="1"/>
        </dgm:presLayoutVars>
      </dgm:prSet>
      <dgm:spPr/>
    </dgm:pt>
    <dgm:pt modelId="{AE049737-20EE-4F06-A3CE-43B447755D95}" type="pres">
      <dgm:prSet presAssocID="{AAE9CE7D-EF95-4CE9-83A7-BB396D0E280B}" presName="image" presStyleLbl="fgImgPlace1" presStyleIdx="2" presStyleCnt="3"/>
      <dgm:spPr/>
    </dgm:pt>
    <dgm:pt modelId="{704F592A-107E-49C1-A5C7-1DB0EBB69807}" type="pres">
      <dgm:prSet presAssocID="{AAE9CE7D-EF95-4CE9-83A7-BB396D0E280B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1778B7-740C-4CE8-BDE9-033A5D427B0D}" type="pres">
      <dgm:prSet presAssocID="{AAE9CE7D-EF95-4CE9-83A7-BB396D0E280B}" presName="parentNode" presStyleLbl="revTx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43F68F7-4145-41F4-B681-4AECBC663A84}" type="presOf" srcId="{6EF05FDD-C49C-4A7A-B1C2-A5BBA9AA22A5}" destId="{2FDCBD27-DA7B-4015-B2D3-38225E20B425}" srcOrd="0" destOrd="0" presId="urn:microsoft.com/office/officeart/2005/8/layout/hList2#1"/>
    <dgm:cxn modelId="{717CE52F-2F98-4EDA-8DC1-5A4094809CDA}" type="presOf" srcId="{8A5471A5-5147-4D90-854B-E3AA77896C42}" destId="{9B39A056-820B-4910-BA74-AEB5906950D2}" srcOrd="0" destOrd="0" presId="urn:microsoft.com/office/officeart/2005/8/layout/hList2#1"/>
    <dgm:cxn modelId="{4DF938A2-86E4-4361-8265-B8B399BE2EF1}" type="presOf" srcId="{0397C5AA-B01C-4C1B-989F-ADD95D683C85}" destId="{704F592A-107E-49C1-A5C7-1DB0EBB69807}" srcOrd="0" destOrd="0" presId="urn:microsoft.com/office/officeart/2005/8/layout/hList2#1"/>
    <dgm:cxn modelId="{135E58AF-B6D6-4442-A285-DB286A5CA29E}" srcId="{8ECA1F8D-5DA4-4875-8768-E89E67AF3C79}" destId="{14DE372B-83D0-4C37-8749-C394207A80D6}" srcOrd="1" destOrd="0" parTransId="{32888910-BCDE-4717-8537-FF9B107C290D}" sibTransId="{B56B7E30-1AD3-44BE-A9F4-D2CA560FFB53}"/>
    <dgm:cxn modelId="{F3915714-855E-4B58-8B6E-995CDF607803}" type="presOf" srcId="{8ECA1F8D-5DA4-4875-8768-E89E67AF3C79}" destId="{84A038FF-F4C4-41E0-8B48-F9684724B2D7}" srcOrd="0" destOrd="0" presId="urn:microsoft.com/office/officeart/2005/8/layout/hList2#1"/>
    <dgm:cxn modelId="{39545AB4-A83D-4AC1-8C55-CEB73EE471F9}" srcId="{8ECA1F8D-5DA4-4875-8768-E89E67AF3C79}" destId="{AAE9CE7D-EF95-4CE9-83A7-BB396D0E280B}" srcOrd="2" destOrd="0" parTransId="{6353103E-4C1F-49BC-A08D-6A3FCCB9CA70}" sibTransId="{A94A0447-A690-43A7-A6DD-03CB4511EFBB}"/>
    <dgm:cxn modelId="{FE49BBA7-11BF-4387-AC9C-595AFD57D0B3}" type="presOf" srcId="{BD769816-C6FB-4856-9D15-DC46A299B692}" destId="{A603F30C-6956-49C9-B0F3-0DD4BCCF6691}" srcOrd="0" destOrd="0" presId="urn:microsoft.com/office/officeart/2005/8/layout/hList2#1"/>
    <dgm:cxn modelId="{DB9F1354-2257-4210-AC39-516296EC3481}" srcId="{6EF05FDD-C49C-4A7A-B1C2-A5BBA9AA22A5}" destId="{8A5471A5-5147-4D90-854B-E3AA77896C42}" srcOrd="0" destOrd="0" parTransId="{AF9F7175-4AD5-4D46-9589-F3C22896C9E0}" sibTransId="{695C6AA3-7714-4A5F-A312-77401414E379}"/>
    <dgm:cxn modelId="{46BE0BB0-75AB-4519-851B-D084A1390229}" type="presOf" srcId="{AAE9CE7D-EF95-4CE9-83A7-BB396D0E280B}" destId="{011778B7-740C-4CE8-BDE9-033A5D427B0D}" srcOrd="0" destOrd="0" presId="urn:microsoft.com/office/officeart/2005/8/layout/hList2#1"/>
    <dgm:cxn modelId="{CBF6ECBF-C92F-4543-8F73-5A774C936D8C}" type="presOf" srcId="{14DE372B-83D0-4C37-8749-C394207A80D6}" destId="{4DC7DF2D-60F9-4C1E-8C18-357319E230DB}" srcOrd="0" destOrd="0" presId="urn:microsoft.com/office/officeart/2005/8/layout/hList2#1"/>
    <dgm:cxn modelId="{B66AB054-4D8D-408E-9A9F-E2351FB39B6D}" srcId="{14DE372B-83D0-4C37-8749-C394207A80D6}" destId="{BD769816-C6FB-4856-9D15-DC46A299B692}" srcOrd="0" destOrd="0" parTransId="{9B4C5700-C102-4FE0-8268-D3AE78220A32}" sibTransId="{F1CA9F7E-F5E8-4D47-865E-1BEE5D1CB96E}"/>
    <dgm:cxn modelId="{471BEC79-3ABC-4326-A4E6-564A06AC35BB}" srcId="{AAE9CE7D-EF95-4CE9-83A7-BB396D0E280B}" destId="{0397C5AA-B01C-4C1B-989F-ADD95D683C85}" srcOrd="0" destOrd="0" parTransId="{108326FF-B7D3-4250-A0F5-86FD34612E4C}" sibTransId="{0491F259-7614-440D-832C-2615644CA9DA}"/>
    <dgm:cxn modelId="{BB59ACBC-88C6-43E5-BEB6-3B82EF9A73B7}" srcId="{8ECA1F8D-5DA4-4875-8768-E89E67AF3C79}" destId="{6EF05FDD-C49C-4A7A-B1C2-A5BBA9AA22A5}" srcOrd="0" destOrd="0" parTransId="{CBCF916F-C018-40AA-BAE7-02D3BABCE3C0}" sibTransId="{74E7EBA0-2837-46BD-B346-ABCB074E1254}"/>
    <dgm:cxn modelId="{918FC382-3E5F-4F65-8114-756D1463D7C2}" type="presParOf" srcId="{84A038FF-F4C4-41E0-8B48-F9684724B2D7}" destId="{1E9E7324-BF7B-4211-8B99-4EB99AF399F3}" srcOrd="0" destOrd="0" presId="urn:microsoft.com/office/officeart/2005/8/layout/hList2#1"/>
    <dgm:cxn modelId="{E0F7E72F-6577-4D03-92F5-4957CAB062F5}" type="presParOf" srcId="{1E9E7324-BF7B-4211-8B99-4EB99AF399F3}" destId="{CC50FB24-A97D-4879-AB07-D23EFFD3B7F0}" srcOrd="0" destOrd="0" presId="urn:microsoft.com/office/officeart/2005/8/layout/hList2#1"/>
    <dgm:cxn modelId="{AF9E6AE6-95F0-46A9-98DA-8F1203A5A2E5}" type="presParOf" srcId="{1E9E7324-BF7B-4211-8B99-4EB99AF399F3}" destId="{9B39A056-820B-4910-BA74-AEB5906950D2}" srcOrd="1" destOrd="0" presId="urn:microsoft.com/office/officeart/2005/8/layout/hList2#1"/>
    <dgm:cxn modelId="{A5072368-CC05-4872-8C3F-B65AA8C095C7}" type="presParOf" srcId="{1E9E7324-BF7B-4211-8B99-4EB99AF399F3}" destId="{2FDCBD27-DA7B-4015-B2D3-38225E20B425}" srcOrd="2" destOrd="0" presId="urn:microsoft.com/office/officeart/2005/8/layout/hList2#1"/>
    <dgm:cxn modelId="{FBEFC9B0-9E71-47B8-9CE4-E02BFEECEA1A}" type="presParOf" srcId="{84A038FF-F4C4-41E0-8B48-F9684724B2D7}" destId="{752E5A73-DE71-44F4-9ECA-FD464AEB86C4}" srcOrd="1" destOrd="0" presId="urn:microsoft.com/office/officeart/2005/8/layout/hList2#1"/>
    <dgm:cxn modelId="{C31E77E2-C895-4C75-A132-7D186768FEF0}" type="presParOf" srcId="{84A038FF-F4C4-41E0-8B48-F9684724B2D7}" destId="{EE60914A-2574-423F-AD74-8663593869AC}" srcOrd="2" destOrd="0" presId="urn:microsoft.com/office/officeart/2005/8/layout/hList2#1"/>
    <dgm:cxn modelId="{C67B0E49-D862-4157-ACF9-C0C9D7D345C0}" type="presParOf" srcId="{EE60914A-2574-423F-AD74-8663593869AC}" destId="{E10DD07A-AC91-4055-87EE-8AF5594705CE}" srcOrd="0" destOrd="0" presId="urn:microsoft.com/office/officeart/2005/8/layout/hList2#1"/>
    <dgm:cxn modelId="{009A3897-2942-4A75-8CF3-05A7CB365ADA}" type="presParOf" srcId="{EE60914A-2574-423F-AD74-8663593869AC}" destId="{A603F30C-6956-49C9-B0F3-0DD4BCCF6691}" srcOrd="1" destOrd="0" presId="urn:microsoft.com/office/officeart/2005/8/layout/hList2#1"/>
    <dgm:cxn modelId="{2774F277-564F-4F9E-B29F-72A670B18A87}" type="presParOf" srcId="{EE60914A-2574-423F-AD74-8663593869AC}" destId="{4DC7DF2D-60F9-4C1E-8C18-357319E230DB}" srcOrd="2" destOrd="0" presId="urn:microsoft.com/office/officeart/2005/8/layout/hList2#1"/>
    <dgm:cxn modelId="{DA38DA98-FCB2-4B8C-ACCA-D32955AA5657}" type="presParOf" srcId="{84A038FF-F4C4-41E0-8B48-F9684724B2D7}" destId="{3BFBFF1B-0081-4624-BFD2-B1AB7282395F}" srcOrd="3" destOrd="0" presId="urn:microsoft.com/office/officeart/2005/8/layout/hList2#1"/>
    <dgm:cxn modelId="{1737AF16-4BD8-4108-879C-A69A4A6A8C74}" type="presParOf" srcId="{84A038FF-F4C4-41E0-8B48-F9684724B2D7}" destId="{48573059-39A5-4E74-B2C9-BC3CC0623740}" srcOrd="4" destOrd="0" presId="urn:microsoft.com/office/officeart/2005/8/layout/hList2#1"/>
    <dgm:cxn modelId="{05291200-2FBD-48D7-8FC4-AA8860743D58}" type="presParOf" srcId="{48573059-39A5-4E74-B2C9-BC3CC0623740}" destId="{AE049737-20EE-4F06-A3CE-43B447755D95}" srcOrd="0" destOrd="0" presId="urn:microsoft.com/office/officeart/2005/8/layout/hList2#1"/>
    <dgm:cxn modelId="{D513492C-1D92-4BEF-9263-F27A0DBC80DD}" type="presParOf" srcId="{48573059-39A5-4E74-B2C9-BC3CC0623740}" destId="{704F592A-107E-49C1-A5C7-1DB0EBB69807}" srcOrd="1" destOrd="0" presId="urn:microsoft.com/office/officeart/2005/8/layout/hList2#1"/>
    <dgm:cxn modelId="{B9AA7200-06C9-400A-95FA-C601268B9DCB}" type="presParOf" srcId="{48573059-39A5-4E74-B2C9-BC3CC0623740}" destId="{011778B7-740C-4CE8-BDE9-033A5D427B0D}" srcOrd="2" destOrd="0" presId="urn:microsoft.com/office/officeart/2005/8/layout/hList2#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ECA1F8D-5DA4-4875-8768-E89E67AF3C79}" type="doc">
      <dgm:prSet loTypeId="urn:microsoft.com/office/officeart/2005/8/layout/hList2#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EF05FDD-C49C-4A7A-B1C2-A5BBA9AA22A5}">
      <dgm:prSet phldrT="[Text]" phldr="1"/>
      <dgm:spPr/>
      <dgm:t>
        <a:bodyPr/>
        <a:lstStyle/>
        <a:p>
          <a:endParaRPr lang="en-US" dirty="0"/>
        </a:p>
      </dgm:t>
    </dgm:pt>
    <dgm:pt modelId="{CBCF916F-C018-40AA-BAE7-02D3BABCE3C0}" type="parTrans" cxnId="{BB59ACBC-88C6-43E5-BEB6-3B82EF9A73B7}">
      <dgm:prSet/>
      <dgm:spPr/>
      <dgm:t>
        <a:bodyPr/>
        <a:lstStyle/>
        <a:p>
          <a:endParaRPr lang="en-US"/>
        </a:p>
      </dgm:t>
    </dgm:pt>
    <dgm:pt modelId="{74E7EBA0-2837-46BD-B346-ABCB074E1254}" type="sibTrans" cxnId="{BB59ACBC-88C6-43E5-BEB6-3B82EF9A73B7}">
      <dgm:prSet/>
      <dgm:spPr/>
      <dgm:t>
        <a:bodyPr/>
        <a:lstStyle/>
        <a:p>
          <a:endParaRPr lang="en-US"/>
        </a:p>
      </dgm:t>
    </dgm:pt>
    <dgm:pt modelId="{8A5471A5-5147-4D90-854B-E3AA77896C42}">
      <dgm:prSet phldrT="[Text]"/>
      <dgm:spPr/>
      <dgm:t>
        <a:bodyPr/>
        <a:lstStyle/>
        <a:p>
          <a:r>
            <a:rPr lang="en-US" dirty="0" smtClean="0"/>
            <a:t>SK  </a:t>
          </a:r>
          <a:r>
            <a:rPr lang="en-US" dirty="0" err="1" smtClean="0"/>
            <a:t>Kenaikan</a:t>
          </a:r>
          <a:r>
            <a:rPr lang="en-US" dirty="0" smtClean="0"/>
            <a:t> </a:t>
          </a:r>
          <a:r>
            <a:rPr lang="en-US" dirty="0" err="1" smtClean="0"/>
            <a:t>Jabatan</a:t>
          </a:r>
          <a:endParaRPr lang="en-US" dirty="0"/>
        </a:p>
      </dgm:t>
    </dgm:pt>
    <dgm:pt modelId="{AF9F7175-4AD5-4D46-9589-F3C22896C9E0}" type="parTrans" cxnId="{DB9F1354-2257-4210-AC39-516296EC3481}">
      <dgm:prSet/>
      <dgm:spPr/>
      <dgm:t>
        <a:bodyPr/>
        <a:lstStyle/>
        <a:p>
          <a:endParaRPr lang="en-US"/>
        </a:p>
      </dgm:t>
    </dgm:pt>
    <dgm:pt modelId="{695C6AA3-7714-4A5F-A312-77401414E379}" type="sibTrans" cxnId="{DB9F1354-2257-4210-AC39-516296EC3481}">
      <dgm:prSet/>
      <dgm:spPr/>
      <dgm:t>
        <a:bodyPr/>
        <a:lstStyle/>
        <a:p>
          <a:endParaRPr lang="en-US"/>
        </a:p>
      </dgm:t>
    </dgm:pt>
    <dgm:pt modelId="{14DE372B-83D0-4C37-8749-C394207A80D6}">
      <dgm:prSet phldrT="[Text]" phldr="1"/>
      <dgm:spPr/>
      <dgm:t>
        <a:bodyPr/>
        <a:lstStyle/>
        <a:p>
          <a:endParaRPr lang="en-US" dirty="0"/>
        </a:p>
      </dgm:t>
    </dgm:pt>
    <dgm:pt modelId="{32888910-BCDE-4717-8537-FF9B107C290D}" type="parTrans" cxnId="{135E58AF-B6D6-4442-A285-DB286A5CA29E}">
      <dgm:prSet/>
      <dgm:spPr/>
      <dgm:t>
        <a:bodyPr/>
        <a:lstStyle/>
        <a:p>
          <a:endParaRPr lang="en-US"/>
        </a:p>
      </dgm:t>
    </dgm:pt>
    <dgm:pt modelId="{B56B7E30-1AD3-44BE-A9F4-D2CA560FFB53}" type="sibTrans" cxnId="{135E58AF-B6D6-4442-A285-DB286A5CA29E}">
      <dgm:prSet/>
      <dgm:spPr/>
      <dgm:t>
        <a:bodyPr/>
        <a:lstStyle/>
        <a:p>
          <a:endParaRPr lang="en-US"/>
        </a:p>
      </dgm:t>
    </dgm:pt>
    <dgm:pt modelId="{BD769816-C6FB-4856-9D15-DC46A299B692}">
      <dgm:prSet phldrT="[Text]"/>
      <dgm:spPr/>
      <dgm:t>
        <a:bodyPr/>
        <a:lstStyle/>
        <a:p>
          <a:r>
            <a:rPr lang="en-US" dirty="0" err="1" smtClean="0"/>
            <a:t>Daftar</a:t>
          </a:r>
          <a:r>
            <a:rPr lang="en-US" dirty="0" smtClean="0"/>
            <a:t> </a:t>
          </a:r>
          <a:r>
            <a:rPr lang="en-US" dirty="0" err="1" smtClean="0"/>
            <a:t>Penilaian</a:t>
          </a:r>
          <a:r>
            <a:rPr lang="en-US" dirty="0" smtClean="0"/>
            <a:t> </a:t>
          </a:r>
          <a:r>
            <a:rPr lang="en-US" dirty="0" err="1" smtClean="0"/>
            <a:t>Prestasi</a:t>
          </a:r>
          <a:r>
            <a:rPr lang="en-US" dirty="0" smtClean="0"/>
            <a:t> </a:t>
          </a:r>
          <a:r>
            <a:rPr lang="en-US" dirty="0" err="1" smtClean="0"/>
            <a:t>Kerja</a:t>
          </a:r>
          <a:r>
            <a:rPr lang="en-US" dirty="0" smtClean="0"/>
            <a:t>  </a:t>
          </a:r>
          <a:r>
            <a:rPr lang="id-ID" dirty="0" smtClean="0"/>
            <a:t>2 </a:t>
          </a:r>
          <a:r>
            <a:rPr lang="en-US" dirty="0" err="1" smtClean="0"/>
            <a:t>tahun</a:t>
          </a:r>
          <a:r>
            <a:rPr lang="en-US" dirty="0" smtClean="0"/>
            <a:t> </a:t>
          </a:r>
          <a:r>
            <a:rPr lang="en-US" dirty="0" err="1" smtClean="0"/>
            <a:t>terakhir</a:t>
          </a:r>
          <a:endParaRPr lang="en-US" dirty="0"/>
        </a:p>
      </dgm:t>
    </dgm:pt>
    <dgm:pt modelId="{9B4C5700-C102-4FE0-8268-D3AE78220A32}" type="parTrans" cxnId="{B66AB054-4D8D-408E-9A9F-E2351FB39B6D}">
      <dgm:prSet/>
      <dgm:spPr/>
      <dgm:t>
        <a:bodyPr/>
        <a:lstStyle/>
        <a:p>
          <a:endParaRPr lang="en-US"/>
        </a:p>
      </dgm:t>
    </dgm:pt>
    <dgm:pt modelId="{F1CA9F7E-F5E8-4D47-865E-1BEE5D1CB96E}" type="sibTrans" cxnId="{B66AB054-4D8D-408E-9A9F-E2351FB39B6D}">
      <dgm:prSet/>
      <dgm:spPr/>
      <dgm:t>
        <a:bodyPr/>
        <a:lstStyle/>
        <a:p>
          <a:endParaRPr lang="en-US"/>
        </a:p>
      </dgm:t>
    </dgm:pt>
    <dgm:pt modelId="{84A038FF-F4C4-41E0-8B48-F9684724B2D7}" type="pres">
      <dgm:prSet presAssocID="{8ECA1F8D-5DA4-4875-8768-E89E67AF3C79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E9E7324-BF7B-4211-8B99-4EB99AF399F3}" type="pres">
      <dgm:prSet presAssocID="{6EF05FDD-C49C-4A7A-B1C2-A5BBA9AA22A5}" presName="compositeNode" presStyleCnt="0">
        <dgm:presLayoutVars>
          <dgm:bulletEnabled val="1"/>
        </dgm:presLayoutVars>
      </dgm:prSet>
      <dgm:spPr/>
    </dgm:pt>
    <dgm:pt modelId="{CC50FB24-A97D-4879-AB07-D23EFFD3B7F0}" type="pres">
      <dgm:prSet presAssocID="{6EF05FDD-C49C-4A7A-B1C2-A5BBA9AA22A5}" presName="image" presStyleLbl="fgImgPlace1" presStyleIdx="0" presStyleCnt="2"/>
      <dgm:spPr/>
    </dgm:pt>
    <dgm:pt modelId="{9B39A056-820B-4910-BA74-AEB5906950D2}" type="pres">
      <dgm:prSet presAssocID="{6EF05FDD-C49C-4A7A-B1C2-A5BBA9AA22A5}" presName="child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DCBD27-DA7B-4015-B2D3-38225E20B425}" type="pres">
      <dgm:prSet presAssocID="{6EF05FDD-C49C-4A7A-B1C2-A5BBA9AA22A5}" presName="parentNode" presStyleLbl="revTx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2E5A73-DE71-44F4-9ECA-FD464AEB86C4}" type="pres">
      <dgm:prSet presAssocID="{74E7EBA0-2837-46BD-B346-ABCB074E1254}" presName="sibTrans" presStyleCnt="0"/>
      <dgm:spPr/>
    </dgm:pt>
    <dgm:pt modelId="{EE60914A-2574-423F-AD74-8663593869AC}" type="pres">
      <dgm:prSet presAssocID="{14DE372B-83D0-4C37-8749-C394207A80D6}" presName="compositeNode" presStyleCnt="0">
        <dgm:presLayoutVars>
          <dgm:bulletEnabled val="1"/>
        </dgm:presLayoutVars>
      </dgm:prSet>
      <dgm:spPr/>
    </dgm:pt>
    <dgm:pt modelId="{E10DD07A-AC91-4055-87EE-8AF5594705CE}" type="pres">
      <dgm:prSet presAssocID="{14DE372B-83D0-4C37-8749-C394207A80D6}" presName="image" presStyleLbl="fgImgPlace1" presStyleIdx="1" presStyleCnt="2"/>
      <dgm:spPr/>
    </dgm:pt>
    <dgm:pt modelId="{A603F30C-6956-49C9-B0F3-0DD4BCCF6691}" type="pres">
      <dgm:prSet presAssocID="{14DE372B-83D0-4C37-8749-C394207A80D6}" presName="childNode" presStyleLbl="node1" presStyleIdx="1" presStyleCnt="2" custLinFactNeighborX="63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C7DF2D-60F9-4C1E-8C18-357319E230DB}" type="pres">
      <dgm:prSet presAssocID="{14DE372B-83D0-4C37-8749-C394207A80D6}" presName="parentNode" presStyleLbl="revTx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35E58AF-B6D6-4442-A285-DB286A5CA29E}" srcId="{8ECA1F8D-5DA4-4875-8768-E89E67AF3C79}" destId="{14DE372B-83D0-4C37-8749-C394207A80D6}" srcOrd="1" destOrd="0" parTransId="{32888910-BCDE-4717-8537-FF9B107C290D}" sibTransId="{B56B7E30-1AD3-44BE-A9F4-D2CA560FFB53}"/>
    <dgm:cxn modelId="{DD3B013B-5C7A-487B-B4A1-CB8A5FD03C8C}" type="presOf" srcId="{6EF05FDD-C49C-4A7A-B1C2-A5BBA9AA22A5}" destId="{2FDCBD27-DA7B-4015-B2D3-38225E20B425}" srcOrd="0" destOrd="0" presId="urn:microsoft.com/office/officeart/2005/8/layout/hList2#2"/>
    <dgm:cxn modelId="{ECC87A5F-C636-4B5D-8F4F-E94442FB9FDF}" type="presOf" srcId="{8ECA1F8D-5DA4-4875-8768-E89E67AF3C79}" destId="{84A038FF-F4C4-41E0-8B48-F9684724B2D7}" srcOrd="0" destOrd="0" presId="urn:microsoft.com/office/officeart/2005/8/layout/hList2#2"/>
    <dgm:cxn modelId="{DB9F1354-2257-4210-AC39-516296EC3481}" srcId="{6EF05FDD-C49C-4A7A-B1C2-A5BBA9AA22A5}" destId="{8A5471A5-5147-4D90-854B-E3AA77896C42}" srcOrd="0" destOrd="0" parTransId="{AF9F7175-4AD5-4D46-9589-F3C22896C9E0}" sibTransId="{695C6AA3-7714-4A5F-A312-77401414E379}"/>
    <dgm:cxn modelId="{475B94A6-5D54-4192-8BAB-7D03CDB6144C}" type="presOf" srcId="{14DE372B-83D0-4C37-8749-C394207A80D6}" destId="{4DC7DF2D-60F9-4C1E-8C18-357319E230DB}" srcOrd="0" destOrd="0" presId="urn:microsoft.com/office/officeart/2005/8/layout/hList2#2"/>
    <dgm:cxn modelId="{CABF1D58-E003-46B4-9026-043E9874E98C}" type="presOf" srcId="{8A5471A5-5147-4D90-854B-E3AA77896C42}" destId="{9B39A056-820B-4910-BA74-AEB5906950D2}" srcOrd="0" destOrd="0" presId="urn:microsoft.com/office/officeart/2005/8/layout/hList2#2"/>
    <dgm:cxn modelId="{2723B288-0287-4734-96F5-9F8DFA464DDD}" type="presOf" srcId="{BD769816-C6FB-4856-9D15-DC46A299B692}" destId="{A603F30C-6956-49C9-B0F3-0DD4BCCF6691}" srcOrd="0" destOrd="0" presId="urn:microsoft.com/office/officeart/2005/8/layout/hList2#2"/>
    <dgm:cxn modelId="{B66AB054-4D8D-408E-9A9F-E2351FB39B6D}" srcId="{14DE372B-83D0-4C37-8749-C394207A80D6}" destId="{BD769816-C6FB-4856-9D15-DC46A299B692}" srcOrd="0" destOrd="0" parTransId="{9B4C5700-C102-4FE0-8268-D3AE78220A32}" sibTransId="{F1CA9F7E-F5E8-4D47-865E-1BEE5D1CB96E}"/>
    <dgm:cxn modelId="{BB59ACBC-88C6-43E5-BEB6-3B82EF9A73B7}" srcId="{8ECA1F8D-5DA4-4875-8768-E89E67AF3C79}" destId="{6EF05FDD-C49C-4A7A-B1C2-A5BBA9AA22A5}" srcOrd="0" destOrd="0" parTransId="{CBCF916F-C018-40AA-BAE7-02D3BABCE3C0}" sibTransId="{74E7EBA0-2837-46BD-B346-ABCB074E1254}"/>
    <dgm:cxn modelId="{C3D385D4-9DF3-43B7-A62B-7E0E77FA087C}" type="presParOf" srcId="{84A038FF-F4C4-41E0-8B48-F9684724B2D7}" destId="{1E9E7324-BF7B-4211-8B99-4EB99AF399F3}" srcOrd="0" destOrd="0" presId="urn:microsoft.com/office/officeart/2005/8/layout/hList2#2"/>
    <dgm:cxn modelId="{FBEA8DBE-5602-409B-8DE4-958FDB856BCA}" type="presParOf" srcId="{1E9E7324-BF7B-4211-8B99-4EB99AF399F3}" destId="{CC50FB24-A97D-4879-AB07-D23EFFD3B7F0}" srcOrd="0" destOrd="0" presId="urn:microsoft.com/office/officeart/2005/8/layout/hList2#2"/>
    <dgm:cxn modelId="{27DA9374-A17F-43D1-9A4F-830C58324751}" type="presParOf" srcId="{1E9E7324-BF7B-4211-8B99-4EB99AF399F3}" destId="{9B39A056-820B-4910-BA74-AEB5906950D2}" srcOrd="1" destOrd="0" presId="urn:microsoft.com/office/officeart/2005/8/layout/hList2#2"/>
    <dgm:cxn modelId="{721E80C5-932B-4FC9-B3A5-BDF9C2000BE0}" type="presParOf" srcId="{1E9E7324-BF7B-4211-8B99-4EB99AF399F3}" destId="{2FDCBD27-DA7B-4015-B2D3-38225E20B425}" srcOrd="2" destOrd="0" presId="urn:microsoft.com/office/officeart/2005/8/layout/hList2#2"/>
    <dgm:cxn modelId="{5AAEAD3E-386E-4B64-82E4-B4477239F4E5}" type="presParOf" srcId="{84A038FF-F4C4-41E0-8B48-F9684724B2D7}" destId="{752E5A73-DE71-44F4-9ECA-FD464AEB86C4}" srcOrd="1" destOrd="0" presId="urn:microsoft.com/office/officeart/2005/8/layout/hList2#2"/>
    <dgm:cxn modelId="{543445A8-9629-4602-80AC-540625CB4BDB}" type="presParOf" srcId="{84A038FF-F4C4-41E0-8B48-F9684724B2D7}" destId="{EE60914A-2574-423F-AD74-8663593869AC}" srcOrd="2" destOrd="0" presId="urn:microsoft.com/office/officeart/2005/8/layout/hList2#2"/>
    <dgm:cxn modelId="{3F887527-B91C-44D5-930F-57117C6AB339}" type="presParOf" srcId="{EE60914A-2574-423F-AD74-8663593869AC}" destId="{E10DD07A-AC91-4055-87EE-8AF5594705CE}" srcOrd="0" destOrd="0" presId="urn:microsoft.com/office/officeart/2005/8/layout/hList2#2"/>
    <dgm:cxn modelId="{F983A961-0F32-4C83-83C0-71F70B833145}" type="presParOf" srcId="{EE60914A-2574-423F-AD74-8663593869AC}" destId="{A603F30C-6956-49C9-B0F3-0DD4BCCF6691}" srcOrd="1" destOrd="0" presId="urn:microsoft.com/office/officeart/2005/8/layout/hList2#2"/>
    <dgm:cxn modelId="{64750982-4244-45CF-A2F1-66BDF0F04C84}" type="presParOf" srcId="{EE60914A-2574-423F-AD74-8663593869AC}" destId="{4DC7DF2D-60F9-4C1E-8C18-357319E230DB}" srcOrd="2" destOrd="0" presId="urn:microsoft.com/office/officeart/2005/8/layout/hList2#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7287C7-1C23-4191-A8AC-62E8E6ABCAB0}">
      <dsp:nvSpPr>
        <dsp:cNvPr id="0" name=""/>
        <dsp:cNvSpPr/>
      </dsp:nvSpPr>
      <dsp:spPr>
        <a:xfrm>
          <a:off x="0" y="267785"/>
          <a:ext cx="3103364" cy="124134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4013" tIns="34671" rIns="34671" bIns="34671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/>
            <a:t>UU </a:t>
          </a:r>
          <a:r>
            <a:rPr lang="en-US" sz="2600" kern="1200" dirty="0" err="1"/>
            <a:t>Nomor</a:t>
          </a:r>
          <a:r>
            <a:rPr lang="en-US" sz="2600" kern="1200" dirty="0"/>
            <a:t> 5 </a:t>
          </a:r>
          <a:r>
            <a:rPr lang="en-US" sz="2600" kern="1200" dirty="0" err="1"/>
            <a:t>Tahun</a:t>
          </a:r>
          <a:r>
            <a:rPr lang="en-US" sz="2600" kern="1200" dirty="0"/>
            <a:t> 2014 </a:t>
          </a:r>
          <a:r>
            <a:rPr lang="en-US" sz="2600" kern="1200" dirty="0" err="1"/>
            <a:t>tentang</a:t>
          </a:r>
          <a:r>
            <a:rPr lang="en-US" sz="2600" kern="1200" dirty="0"/>
            <a:t> ASN</a:t>
          </a:r>
          <a:endParaRPr lang="id-ID" sz="2600" kern="1200" dirty="0"/>
        </a:p>
      </dsp:txBody>
      <dsp:txXfrm>
        <a:off x="620673" y="267785"/>
        <a:ext cx="1862019" cy="12413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410E09-F783-4F78-813C-1787C5E37116}">
      <dsp:nvSpPr>
        <dsp:cNvPr id="0" name=""/>
        <dsp:cNvSpPr/>
      </dsp:nvSpPr>
      <dsp:spPr>
        <a:xfrm>
          <a:off x="1530054" y="2032940"/>
          <a:ext cx="113185" cy="113185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4C1A41D-6C96-4F00-9DB3-E9CA27C9B50B}">
      <dsp:nvSpPr>
        <dsp:cNvPr id="0" name=""/>
        <dsp:cNvSpPr/>
      </dsp:nvSpPr>
      <dsp:spPr>
        <a:xfrm>
          <a:off x="1430904" y="2191833"/>
          <a:ext cx="113185" cy="113185"/>
        </a:xfrm>
        <a:prstGeom prst="ellipse">
          <a:avLst/>
        </a:prstGeom>
        <a:gradFill rotWithShape="0">
          <a:gsLst>
            <a:gs pos="0">
              <a:schemeClr val="accent2">
                <a:hueOff val="520169"/>
                <a:satOff val="-649"/>
                <a:lumOff val="153"/>
                <a:alphaOff val="0"/>
                <a:shade val="51000"/>
                <a:satMod val="130000"/>
              </a:schemeClr>
            </a:gs>
            <a:gs pos="80000">
              <a:schemeClr val="accent2">
                <a:hueOff val="520169"/>
                <a:satOff val="-649"/>
                <a:lumOff val="153"/>
                <a:alphaOff val="0"/>
                <a:shade val="93000"/>
                <a:satMod val="130000"/>
              </a:schemeClr>
            </a:gs>
            <a:gs pos="100000">
              <a:schemeClr val="accent2">
                <a:hueOff val="520169"/>
                <a:satOff val="-649"/>
                <a:lumOff val="153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520169"/>
              <a:satOff val="-649"/>
              <a:lumOff val="15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8B8C26F-DB68-4CDD-9D76-E76B3311B76F}">
      <dsp:nvSpPr>
        <dsp:cNvPr id="0" name=""/>
        <dsp:cNvSpPr/>
      </dsp:nvSpPr>
      <dsp:spPr>
        <a:xfrm>
          <a:off x="1312738" y="2329400"/>
          <a:ext cx="113185" cy="113185"/>
        </a:xfrm>
        <a:prstGeom prst="ellipse">
          <a:avLst/>
        </a:prstGeom>
        <a:gradFill rotWithShape="0">
          <a:gsLst>
            <a:gs pos="0">
              <a:schemeClr val="accent2">
                <a:hueOff val="1040338"/>
                <a:satOff val="-1298"/>
                <a:lumOff val="305"/>
                <a:alphaOff val="0"/>
                <a:shade val="51000"/>
                <a:satMod val="130000"/>
              </a:schemeClr>
            </a:gs>
            <a:gs pos="80000">
              <a:schemeClr val="accent2">
                <a:hueOff val="1040338"/>
                <a:satOff val="-1298"/>
                <a:lumOff val="305"/>
                <a:alphaOff val="0"/>
                <a:shade val="93000"/>
                <a:satMod val="130000"/>
              </a:schemeClr>
            </a:gs>
            <a:gs pos="100000">
              <a:schemeClr val="accent2">
                <a:hueOff val="1040338"/>
                <a:satOff val="-1298"/>
                <a:lumOff val="305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1040338"/>
              <a:satOff val="-1298"/>
              <a:lumOff val="30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2FF7149-7223-49B6-8B23-7B78A7BCF7F3}">
      <dsp:nvSpPr>
        <dsp:cNvPr id="0" name=""/>
        <dsp:cNvSpPr/>
      </dsp:nvSpPr>
      <dsp:spPr>
        <a:xfrm>
          <a:off x="1453993" y="433793"/>
          <a:ext cx="113185" cy="113185"/>
        </a:xfrm>
        <a:prstGeom prst="ellipse">
          <a:avLst/>
        </a:prstGeom>
        <a:gradFill rotWithShape="0">
          <a:gsLst>
            <a:gs pos="0">
              <a:schemeClr val="accent2">
                <a:hueOff val="1560506"/>
                <a:satOff val="-1946"/>
                <a:lumOff val="458"/>
                <a:alphaOff val="0"/>
                <a:shade val="51000"/>
                <a:satMod val="130000"/>
              </a:schemeClr>
            </a:gs>
            <a:gs pos="80000">
              <a:schemeClr val="accent2">
                <a:hueOff val="1560506"/>
                <a:satOff val="-1946"/>
                <a:lumOff val="458"/>
                <a:alphaOff val="0"/>
                <a:shade val="93000"/>
                <a:satMod val="130000"/>
              </a:schemeClr>
            </a:gs>
            <a:gs pos="100000">
              <a:schemeClr val="accent2">
                <a:hueOff val="1560506"/>
                <a:satOff val="-1946"/>
                <a:lumOff val="458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1560506"/>
              <a:satOff val="-1946"/>
              <a:lumOff val="45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C8F9654-7948-4A76-B0F7-DA585E17402D}">
      <dsp:nvSpPr>
        <dsp:cNvPr id="0" name=""/>
        <dsp:cNvSpPr/>
      </dsp:nvSpPr>
      <dsp:spPr>
        <a:xfrm>
          <a:off x="1605209" y="343684"/>
          <a:ext cx="113185" cy="113185"/>
        </a:xfrm>
        <a:prstGeom prst="ellipse">
          <a:avLst/>
        </a:prstGeom>
        <a:gradFill rotWithShape="0">
          <a:gsLst>
            <a:gs pos="0">
              <a:schemeClr val="accent2">
                <a:hueOff val="2080675"/>
                <a:satOff val="-2595"/>
                <a:lumOff val="610"/>
                <a:alphaOff val="0"/>
                <a:shade val="51000"/>
                <a:satMod val="130000"/>
              </a:schemeClr>
            </a:gs>
            <a:gs pos="80000">
              <a:schemeClr val="accent2">
                <a:hueOff val="2080675"/>
                <a:satOff val="-2595"/>
                <a:lumOff val="610"/>
                <a:alphaOff val="0"/>
                <a:shade val="93000"/>
                <a:satMod val="130000"/>
              </a:schemeClr>
            </a:gs>
            <a:gs pos="100000">
              <a:schemeClr val="accent2">
                <a:hueOff val="2080675"/>
                <a:satOff val="-2595"/>
                <a:lumOff val="61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2080675"/>
              <a:satOff val="-2595"/>
              <a:lumOff val="61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4CF5B08-042A-40AA-B130-121975B0A1A9}">
      <dsp:nvSpPr>
        <dsp:cNvPr id="0" name=""/>
        <dsp:cNvSpPr/>
      </dsp:nvSpPr>
      <dsp:spPr>
        <a:xfrm>
          <a:off x="1755972" y="253574"/>
          <a:ext cx="113185" cy="113185"/>
        </a:xfrm>
        <a:prstGeom prst="ellipse">
          <a:avLst/>
        </a:prstGeom>
        <a:gradFill rotWithShape="0">
          <a:gsLst>
            <a:gs pos="0">
              <a:schemeClr val="accent2">
                <a:hueOff val="2600844"/>
                <a:satOff val="-3244"/>
                <a:lumOff val="763"/>
                <a:alphaOff val="0"/>
                <a:shade val="51000"/>
                <a:satMod val="130000"/>
              </a:schemeClr>
            </a:gs>
            <a:gs pos="80000">
              <a:schemeClr val="accent2">
                <a:hueOff val="2600844"/>
                <a:satOff val="-3244"/>
                <a:lumOff val="763"/>
                <a:alphaOff val="0"/>
                <a:shade val="93000"/>
                <a:satMod val="130000"/>
              </a:schemeClr>
            </a:gs>
            <a:gs pos="100000">
              <a:schemeClr val="accent2">
                <a:hueOff val="2600844"/>
                <a:satOff val="-3244"/>
                <a:lumOff val="763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2600844"/>
              <a:satOff val="-3244"/>
              <a:lumOff val="76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848A7E5-3FDE-4F60-A703-83D4F18EAE5E}">
      <dsp:nvSpPr>
        <dsp:cNvPr id="0" name=""/>
        <dsp:cNvSpPr/>
      </dsp:nvSpPr>
      <dsp:spPr>
        <a:xfrm>
          <a:off x="1906734" y="343684"/>
          <a:ext cx="113185" cy="113185"/>
        </a:xfrm>
        <a:prstGeom prst="ellipse">
          <a:avLst/>
        </a:prstGeom>
        <a:gradFill rotWithShape="0">
          <a:gsLst>
            <a:gs pos="0">
              <a:schemeClr val="accent2">
                <a:hueOff val="3121013"/>
                <a:satOff val="-3893"/>
                <a:lumOff val="915"/>
                <a:alphaOff val="0"/>
                <a:shade val="51000"/>
                <a:satMod val="130000"/>
              </a:schemeClr>
            </a:gs>
            <a:gs pos="80000">
              <a:schemeClr val="accent2">
                <a:hueOff val="3121013"/>
                <a:satOff val="-3893"/>
                <a:lumOff val="915"/>
                <a:alphaOff val="0"/>
                <a:shade val="93000"/>
                <a:satMod val="130000"/>
              </a:schemeClr>
            </a:gs>
            <a:gs pos="100000">
              <a:schemeClr val="accent2">
                <a:hueOff val="3121013"/>
                <a:satOff val="-3893"/>
                <a:lumOff val="915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3121013"/>
              <a:satOff val="-3893"/>
              <a:lumOff val="91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A10B2EA-C9A9-49BB-A1E6-FC92E4B798A5}">
      <dsp:nvSpPr>
        <dsp:cNvPr id="0" name=""/>
        <dsp:cNvSpPr/>
      </dsp:nvSpPr>
      <dsp:spPr>
        <a:xfrm>
          <a:off x="2057950" y="433793"/>
          <a:ext cx="113185" cy="113185"/>
        </a:xfrm>
        <a:prstGeom prst="ellipse">
          <a:avLst/>
        </a:prstGeom>
        <a:gradFill rotWithShape="0">
          <a:gsLst>
            <a:gs pos="0">
              <a:schemeClr val="accent2">
                <a:hueOff val="3641181"/>
                <a:satOff val="-4541"/>
                <a:lumOff val="1068"/>
                <a:alphaOff val="0"/>
                <a:shade val="51000"/>
                <a:satMod val="130000"/>
              </a:schemeClr>
            </a:gs>
            <a:gs pos="80000">
              <a:schemeClr val="accent2">
                <a:hueOff val="3641181"/>
                <a:satOff val="-4541"/>
                <a:lumOff val="1068"/>
                <a:alphaOff val="0"/>
                <a:shade val="93000"/>
                <a:satMod val="130000"/>
              </a:schemeClr>
            </a:gs>
            <a:gs pos="100000">
              <a:schemeClr val="accent2">
                <a:hueOff val="3641181"/>
                <a:satOff val="-4541"/>
                <a:lumOff val="1068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3641181"/>
              <a:satOff val="-4541"/>
              <a:lumOff val="106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A347D25-85AF-4B78-9FBA-3348A7FBF4D3}">
      <dsp:nvSpPr>
        <dsp:cNvPr id="0" name=""/>
        <dsp:cNvSpPr/>
      </dsp:nvSpPr>
      <dsp:spPr>
        <a:xfrm>
          <a:off x="1755972" y="443705"/>
          <a:ext cx="113185" cy="113185"/>
        </a:xfrm>
        <a:prstGeom prst="ellipse">
          <a:avLst/>
        </a:prstGeom>
        <a:gradFill rotWithShape="0">
          <a:gsLst>
            <a:gs pos="0">
              <a:schemeClr val="accent2">
                <a:hueOff val="4161350"/>
                <a:satOff val="-5190"/>
                <a:lumOff val="1220"/>
                <a:alphaOff val="0"/>
                <a:shade val="51000"/>
                <a:satMod val="130000"/>
              </a:schemeClr>
            </a:gs>
            <a:gs pos="80000">
              <a:schemeClr val="accent2">
                <a:hueOff val="4161350"/>
                <a:satOff val="-5190"/>
                <a:lumOff val="1220"/>
                <a:alphaOff val="0"/>
                <a:shade val="93000"/>
                <a:satMod val="130000"/>
              </a:schemeClr>
            </a:gs>
            <a:gs pos="100000">
              <a:schemeClr val="accent2">
                <a:hueOff val="4161350"/>
                <a:satOff val="-5190"/>
                <a:lumOff val="122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4161350"/>
              <a:satOff val="-5190"/>
              <a:lumOff val="122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E00C53F-BE9F-44E5-9DD2-7A68365D8221}">
      <dsp:nvSpPr>
        <dsp:cNvPr id="0" name=""/>
        <dsp:cNvSpPr/>
      </dsp:nvSpPr>
      <dsp:spPr>
        <a:xfrm>
          <a:off x="1755972" y="633837"/>
          <a:ext cx="113185" cy="113185"/>
        </a:xfrm>
        <a:prstGeom prst="ellipse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098EE27-A00A-4138-8FAC-1323BBC4A8C0}">
      <dsp:nvSpPr>
        <dsp:cNvPr id="0" name=""/>
        <dsp:cNvSpPr/>
      </dsp:nvSpPr>
      <dsp:spPr>
        <a:xfrm>
          <a:off x="718030" y="2533050"/>
          <a:ext cx="3393312" cy="112926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16716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500" b="1" i="0" kern="1200" dirty="0"/>
            <a:t>KEPPRES</a:t>
          </a:r>
          <a:r>
            <a:rPr lang="id-ID" sz="1500" b="0" i="0" kern="1200" dirty="0"/>
            <a:t> </a:t>
          </a:r>
          <a:r>
            <a:rPr lang="id-ID" sz="1500" b="1" i="0" kern="1200" dirty="0"/>
            <a:t>87 Tahun 1999</a:t>
          </a:r>
          <a:r>
            <a:rPr lang="en-US" sz="1500" b="1" i="0" kern="1200" dirty="0"/>
            <a:t> </a:t>
          </a:r>
          <a:r>
            <a:rPr lang="en-US" sz="1500" b="1" i="0" kern="1200" dirty="0" err="1"/>
            <a:t>dan</a:t>
          </a:r>
          <a:r>
            <a:rPr lang="en-US" sz="1500" b="1" i="0" kern="1200" dirty="0"/>
            <a:t> PERPRES 116 </a:t>
          </a:r>
          <a:r>
            <a:rPr lang="en-US" sz="1500" b="1" i="0" kern="1200" dirty="0" err="1"/>
            <a:t>Tahun</a:t>
          </a:r>
          <a:r>
            <a:rPr lang="en-US" sz="1500" b="1" i="0" kern="1200" dirty="0"/>
            <a:t> 2014 </a:t>
          </a:r>
          <a:r>
            <a:rPr lang="en-US" sz="1500" b="1" i="0" kern="1200" dirty="0">
              <a:sym typeface="Wingdings" panose="05000000000000000000" pitchFamily="2" charset="2"/>
            </a:rPr>
            <a:t> </a:t>
          </a:r>
          <a:r>
            <a:rPr lang="id-ID" sz="1500" b="0" i="0" kern="1200" dirty="0"/>
            <a:t>Rumpun Jabatan Fungsional Pegawai Negeri Sipil</a:t>
          </a:r>
          <a:r>
            <a:rPr lang="id-ID" sz="1400" b="0" i="0" kern="1200" dirty="0"/>
            <a:t>.</a:t>
          </a:r>
          <a:endParaRPr lang="id-ID" sz="1400" kern="1200" dirty="0"/>
        </a:p>
      </dsp:txBody>
      <dsp:txXfrm>
        <a:off x="773156" y="2588176"/>
        <a:ext cx="3283060" cy="1019010"/>
      </dsp:txXfrm>
    </dsp:sp>
    <dsp:sp modelId="{313905FF-C18D-442D-9526-6C45C4A0FBB1}">
      <dsp:nvSpPr>
        <dsp:cNvPr id="0" name=""/>
        <dsp:cNvSpPr/>
      </dsp:nvSpPr>
      <dsp:spPr>
        <a:xfrm>
          <a:off x="309724" y="2238316"/>
          <a:ext cx="828900" cy="857638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91B3D61-CB59-4358-BDAC-1C8E2693EDAE}">
      <dsp:nvSpPr>
        <dsp:cNvPr id="0" name=""/>
        <dsp:cNvSpPr/>
      </dsp:nvSpPr>
      <dsp:spPr>
        <a:xfrm>
          <a:off x="1745664" y="1249187"/>
          <a:ext cx="2683637" cy="1080558"/>
        </a:xfrm>
        <a:prstGeom prst="roundRec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16716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PP 11 </a:t>
          </a:r>
          <a:r>
            <a:rPr lang="en-US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Tahun</a:t>
          </a:r>
          <a: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2017 </a:t>
          </a:r>
          <a:r>
            <a:rPr lang="en-US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tentang</a:t>
          </a:r>
          <a: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Manajemen</a:t>
          </a:r>
          <a: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PNS</a:t>
          </a:r>
          <a:endParaRPr lang="id-ID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98412" y="1301935"/>
        <a:ext cx="2578141" cy="975062"/>
      </dsp:txXfrm>
    </dsp:sp>
    <dsp:sp modelId="{1C9C5B49-05A8-48C5-A669-59065A9BF334}">
      <dsp:nvSpPr>
        <dsp:cNvPr id="0" name=""/>
        <dsp:cNvSpPr/>
      </dsp:nvSpPr>
      <dsp:spPr>
        <a:xfrm>
          <a:off x="1341521" y="957557"/>
          <a:ext cx="828900" cy="857638"/>
        </a:xfrm>
        <a:prstGeom prst="ellipse">
          <a:avLst/>
        </a:prstGeom>
        <a:solidFill>
          <a:schemeClr val="accent2">
            <a:tint val="50000"/>
            <a:hueOff val="5002875"/>
            <a:satOff val="-4473"/>
            <a:lumOff val="1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C77C52-842F-47A1-8D7F-39D3F452677E}">
      <dsp:nvSpPr>
        <dsp:cNvPr id="0" name=""/>
        <dsp:cNvSpPr/>
      </dsp:nvSpPr>
      <dsp:spPr>
        <a:xfrm>
          <a:off x="794515" y="2206"/>
          <a:ext cx="3148553" cy="602228"/>
        </a:xfrm>
        <a:prstGeom prst="chevron">
          <a:avLst/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dirty="0" err="1" smtClean="0">
              <a:solidFill>
                <a:schemeClr val="tx1"/>
              </a:solidFill>
            </a:rPr>
            <a:t>Identifikasi</a:t>
          </a:r>
          <a:r>
            <a:rPr lang="en-US" sz="2000" b="0" kern="1200" dirty="0" smtClean="0">
              <a:solidFill>
                <a:schemeClr val="tx1"/>
              </a:solidFill>
            </a:rPr>
            <a:t> </a:t>
          </a:r>
          <a:r>
            <a:rPr lang="en-US" sz="2000" b="0" kern="1200" dirty="0" err="1" smtClean="0">
              <a:solidFill>
                <a:schemeClr val="tx1"/>
              </a:solidFill>
            </a:rPr>
            <a:t>jabatan</a:t>
          </a:r>
          <a:r>
            <a:rPr lang="en-US" sz="2000" b="0" kern="1200" dirty="0" smtClean="0">
              <a:solidFill>
                <a:schemeClr val="tx1"/>
              </a:solidFill>
            </a:rPr>
            <a:t> </a:t>
          </a:r>
          <a:r>
            <a:rPr lang="en-US" sz="2000" b="0" kern="1200" dirty="0" err="1" smtClean="0">
              <a:solidFill>
                <a:schemeClr val="tx1"/>
              </a:solidFill>
            </a:rPr>
            <a:t>fungsional</a:t>
          </a:r>
          <a:endParaRPr lang="en-US" sz="2000" b="0" kern="1200" dirty="0">
            <a:solidFill>
              <a:schemeClr val="tx1"/>
            </a:solidFill>
          </a:endParaRPr>
        </a:p>
      </dsp:txBody>
      <dsp:txXfrm>
        <a:off x="1095629" y="2206"/>
        <a:ext cx="2546325" cy="602228"/>
      </dsp:txXfrm>
    </dsp:sp>
    <dsp:sp modelId="{7BD96AED-104C-4A27-A7B4-378C8EE03A17}">
      <dsp:nvSpPr>
        <dsp:cNvPr id="0" name=""/>
        <dsp:cNvSpPr/>
      </dsp:nvSpPr>
      <dsp:spPr>
        <a:xfrm>
          <a:off x="794515" y="1371744"/>
          <a:ext cx="3148553" cy="602228"/>
        </a:xfrm>
        <a:prstGeom prst="chevron">
          <a:avLst/>
        </a:prstGeom>
        <a:gradFill rotWithShape="0">
          <a:gsLst>
            <a:gs pos="0">
              <a:schemeClr val="accent3">
                <a:shade val="50000"/>
                <a:hueOff val="107022"/>
                <a:satOff val="-1708"/>
                <a:lumOff val="16443"/>
                <a:alphaOff val="0"/>
                <a:shade val="51000"/>
                <a:satMod val="130000"/>
              </a:schemeClr>
            </a:gs>
            <a:gs pos="80000">
              <a:schemeClr val="accent3">
                <a:shade val="50000"/>
                <a:hueOff val="107022"/>
                <a:satOff val="-1708"/>
                <a:lumOff val="16443"/>
                <a:alphaOff val="0"/>
                <a:shade val="93000"/>
                <a:satMod val="130000"/>
              </a:schemeClr>
            </a:gs>
            <a:gs pos="100000">
              <a:schemeClr val="accent3">
                <a:shade val="50000"/>
                <a:hueOff val="107022"/>
                <a:satOff val="-1708"/>
                <a:lumOff val="1644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dirty="0" err="1" smtClean="0">
              <a:solidFill>
                <a:schemeClr val="tx1"/>
              </a:solidFill>
            </a:rPr>
            <a:t>Penyusunan</a:t>
          </a:r>
          <a:r>
            <a:rPr lang="en-US" sz="2000" b="0" kern="1200" dirty="0" smtClean="0">
              <a:solidFill>
                <a:schemeClr val="tx1"/>
              </a:solidFill>
            </a:rPr>
            <a:t> </a:t>
          </a:r>
          <a:r>
            <a:rPr lang="en-US" sz="2000" b="0" kern="1200" dirty="0" err="1" smtClean="0">
              <a:solidFill>
                <a:schemeClr val="tx1"/>
              </a:solidFill>
            </a:rPr>
            <a:t>standar</a:t>
          </a:r>
          <a:r>
            <a:rPr lang="en-US" sz="2000" b="0" kern="1200" dirty="0" smtClean="0">
              <a:solidFill>
                <a:schemeClr val="tx1"/>
              </a:solidFill>
            </a:rPr>
            <a:t> </a:t>
          </a:r>
          <a:r>
            <a:rPr lang="en-US" sz="2000" b="0" kern="1200" dirty="0" err="1" smtClean="0">
              <a:solidFill>
                <a:schemeClr val="tx1"/>
              </a:solidFill>
            </a:rPr>
            <a:t>kompetensi</a:t>
          </a:r>
          <a:endParaRPr lang="en-US" sz="2000" b="0" kern="1200" dirty="0">
            <a:solidFill>
              <a:schemeClr val="tx1"/>
            </a:solidFill>
          </a:endParaRPr>
        </a:p>
      </dsp:txBody>
      <dsp:txXfrm>
        <a:off x="1095629" y="1371744"/>
        <a:ext cx="2546325" cy="602228"/>
      </dsp:txXfrm>
    </dsp:sp>
    <dsp:sp modelId="{0DF76157-B9E2-49FE-8B52-E04A31C8F569}">
      <dsp:nvSpPr>
        <dsp:cNvPr id="0" name=""/>
        <dsp:cNvSpPr/>
      </dsp:nvSpPr>
      <dsp:spPr>
        <a:xfrm>
          <a:off x="794515" y="693353"/>
          <a:ext cx="3148553" cy="602228"/>
        </a:xfrm>
        <a:prstGeom prst="chevron">
          <a:avLst/>
        </a:prstGeom>
        <a:gradFill rotWithShape="0">
          <a:gsLst>
            <a:gs pos="0">
              <a:schemeClr val="accent3">
                <a:shade val="50000"/>
                <a:hueOff val="214045"/>
                <a:satOff val="-3415"/>
                <a:lumOff val="32886"/>
                <a:alphaOff val="0"/>
                <a:shade val="51000"/>
                <a:satMod val="130000"/>
              </a:schemeClr>
            </a:gs>
            <a:gs pos="80000">
              <a:schemeClr val="accent3">
                <a:shade val="50000"/>
                <a:hueOff val="214045"/>
                <a:satOff val="-3415"/>
                <a:lumOff val="32886"/>
                <a:alphaOff val="0"/>
                <a:shade val="93000"/>
                <a:satMod val="130000"/>
              </a:schemeClr>
            </a:gs>
            <a:gs pos="100000">
              <a:schemeClr val="accent3">
                <a:shade val="50000"/>
                <a:hueOff val="214045"/>
                <a:satOff val="-3415"/>
                <a:lumOff val="328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dirty="0" err="1" smtClean="0">
              <a:solidFill>
                <a:schemeClr val="tx1"/>
              </a:solidFill>
            </a:rPr>
            <a:t>Identifikasi</a:t>
          </a:r>
          <a:r>
            <a:rPr lang="en-US" sz="2000" b="0" kern="1200" dirty="0" smtClean="0">
              <a:solidFill>
                <a:schemeClr val="tx1"/>
              </a:solidFill>
            </a:rPr>
            <a:t> output </a:t>
          </a:r>
          <a:r>
            <a:rPr lang="en-US" sz="2000" b="0" kern="1200" dirty="0" err="1" smtClean="0">
              <a:solidFill>
                <a:schemeClr val="tx1"/>
              </a:solidFill>
            </a:rPr>
            <a:t>jabatan</a:t>
          </a:r>
          <a:r>
            <a:rPr lang="en-US" sz="2000" b="0" kern="1200" dirty="0" smtClean="0">
              <a:solidFill>
                <a:schemeClr val="tx1"/>
              </a:solidFill>
            </a:rPr>
            <a:t> </a:t>
          </a:r>
          <a:r>
            <a:rPr lang="en-US" sz="2000" b="0" kern="1200" dirty="0" err="1" smtClean="0">
              <a:solidFill>
                <a:schemeClr val="tx1"/>
              </a:solidFill>
            </a:rPr>
            <a:t>fungsional</a:t>
          </a:r>
          <a:endParaRPr lang="en-US" sz="2000" b="0" kern="1200" dirty="0">
            <a:solidFill>
              <a:schemeClr val="tx1"/>
            </a:solidFill>
          </a:endParaRPr>
        </a:p>
      </dsp:txBody>
      <dsp:txXfrm>
        <a:off x="1095629" y="693353"/>
        <a:ext cx="2546325" cy="602228"/>
      </dsp:txXfrm>
    </dsp:sp>
    <dsp:sp modelId="{2CF457CE-39A0-4A39-9D37-0150C28C9871}">
      <dsp:nvSpPr>
        <dsp:cNvPr id="0" name=""/>
        <dsp:cNvSpPr/>
      </dsp:nvSpPr>
      <dsp:spPr>
        <a:xfrm>
          <a:off x="819673" y="2061825"/>
          <a:ext cx="3148553" cy="602228"/>
        </a:xfrm>
        <a:prstGeom prst="chevron">
          <a:avLst/>
        </a:prstGeom>
        <a:gradFill rotWithShape="0">
          <a:gsLst>
            <a:gs pos="0">
              <a:schemeClr val="accent3">
                <a:shade val="50000"/>
                <a:hueOff val="214045"/>
                <a:satOff val="-3415"/>
                <a:lumOff val="32886"/>
                <a:alphaOff val="0"/>
                <a:shade val="51000"/>
                <a:satMod val="130000"/>
              </a:schemeClr>
            </a:gs>
            <a:gs pos="80000">
              <a:schemeClr val="accent3">
                <a:shade val="50000"/>
                <a:hueOff val="214045"/>
                <a:satOff val="-3415"/>
                <a:lumOff val="32886"/>
                <a:alphaOff val="0"/>
                <a:shade val="93000"/>
                <a:satMod val="130000"/>
              </a:schemeClr>
            </a:gs>
            <a:gs pos="100000">
              <a:schemeClr val="accent3">
                <a:shade val="50000"/>
                <a:hueOff val="214045"/>
                <a:satOff val="-3415"/>
                <a:lumOff val="328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0" kern="1200" dirty="0" smtClean="0">
              <a:solidFill>
                <a:schemeClr val="tx1"/>
              </a:solidFill>
            </a:rPr>
            <a:t>Pen</a:t>
          </a:r>
          <a:r>
            <a:rPr lang="en-US" sz="2000" b="0" kern="1200" dirty="0" err="1" smtClean="0">
              <a:solidFill>
                <a:schemeClr val="tx1"/>
              </a:solidFill>
            </a:rPr>
            <a:t>gelolaan</a:t>
          </a:r>
          <a:r>
            <a:rPr lang="en-US" sz="2000" b="0" kern="1200" dirty="0" smtClean="0">
              <a:solidFill>
                <a:schemeClr val="tx1"/>
              </a:solidFill>
            </a:rPr>
            <a:t> </a:t>
          </a:r>
          <a:r>
            <a:rPr lang="en-US" sz="2000" b="0" kern="1200" dirty="0" err="1" smtClean="0">
              <a:solidFill>
                <a:schemeClr val="tx1"/>
              </a:solidFill>
            </a:rPr>
            <a:t>kinerja</a:t>
          </a:r>
          <a:r>
            <a:rPr lang="en-US" sz="2000" b="0" kern="1200" dirty="0" smtClean="0">
              <a:solidFill>
                <a:schemeClr val="tx1"/>
              </a:solidFill>
            </a:rPr>
            <a:t> </a:t>
          </a:r>
          <a:r>
            <a:rPr lang="id-ID" sz="2000" b="0" kern="1200" dirty="0" smtClean="0">
              <a:solidFill>
                <a:schemeClr val="tx1"/>
              </a:solidFill>
            </a:rPr>
            <a:t> jabatan fungsional</a:t>
          </a:r>
          <a:endParaRPr lang="id-ID" sz="2000" b="0" kern="1200" dirty="0">
            <a:solidFill>
              <a:schemeClr val="tx1"/>
            </a:solidFill>
          </a:endParaRPr>
        </a:p>
      </dsp:txBody>
      <dsp:txXfrm>
        <a:off x="1120787" y="2061825"/>
        <a:ext cx="2546325" cy="602228"/>
      </dsp:txXfrm>
    </dsp:sp>
    <dsp:sp modelId="{63B05FC3-1118-4469-BA8D-1248D7BAB2C0}">
      <dsp:nvSpPr>
        <dsp:cNvPr id="0" name=""/>
        <dsp:cNvSpPr/>
      </dsp:nvSpPr>
      <dsp:spPr>
        <a:xfrm>
          <a:off x="819673" y="2748365"/>
          <a:ext cx="3148553" cy="602228"/>
        </a:xfrm>
        <a:prstGeom prst="chevron">
          <a:avLst/>
        </a:prstGeom>
        <a:gradFill rotWithShape="0">
          <a:gsLst>
            <a:gs pos="0">
              <a:schemeClr val="accent3">
                <a:shade val="50000"/>
                <a:hueOff val="107022"/>
                <a:satOff val="-1708"/>
                <a:lumOff val="16443"/>
                <a:alphaOff val="0"/>
                <a:shade val="51000"/>
                <a:satMod val="130000"/>
              </a:schemeClr>
            </a:gs>
            <a:gs pos="80000">
              <a:schemeClr val="accent3">
                <a:shade val="50000"/>
                <a:hueOff val="107022"/>
                <a:satOff val="-1708"/>
                <a:lumOff val="16443"/>
                <a:alphaOff val="0"/>
                <a:shade val="93000"/>
                <a:satMod val="130000"/>
              </a:schemeClr>
            </a:gs>
            <a:gs pos="100000">
              <a:schemeClr val="accent3">
                <a:shade val="50000"/>
                <a:hueOff val="107022"/>
                <a:satOff val="-1708"/>
                <a:lumOff val="1644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dirty="0" err="1" smtClean="0">
              <a:solidFill>
                <a:schemeClr val="tx1"/>
              </a:solidFill>
            </a:rPr>
            <a:t>Penyesuaian</a:t>
          </a:r>
          <a:r>
            <a:rPr lang="en-US" sz="2000" b="0" kern="1200" dirty="0" smtClean="0">
              <a:solidFill>
                <a:schemeClr val="tx1"/>
              </a:solidFill>
            </a:rPr>
            <a:t> </a:t>
          </a:r>
          <a:r>
            <a:rPr lang="en-US" sz="2000" b="0" kern="1200" dirty="0" err="1" smtClean="0">
              <a:solidFill>
                <a:schemeClr val="tx1"/>
              </a:solidFill>
            </a:rPr>
            <a:t>tunjangan</a:t>
          </a:r>
          <a:r>
            <a:rPr lang="en-US" sz="2000" b="0" kern="1200" dirty="0" smtClean="0">
              <a:solidFill>
                <a:schemeClr val="tx1"/>
              </a:solidFill>
            </a:rPr>
            <a:t> </a:t>
          </a:r>
          <a:r>
            <a:rPr lang="en-US" sz="2000" b="0" kern="1200" dirty="0" err="1" smtClean="0">
              <a:solidFill>
                <a:schemeClr val="tx1"/>
              </a:solidFill>
            </a:rPr>
            <a:t>jabatan</a:t>
          </a:r>
          <a:r>
            <a:rPr lang="en-US" sz="2000" b="0" kern="1200" dirty="0" smtClean="0">
              <a:solidFill>
                <a:schemeClr val="tx1"/>
              </a:solidFill>
            </a:rPr>
            <a:t> </a:t>
          </a:r>
          <a:r>
            <a:rPr lang="en-US" sz="2000" b="0" kern="1200" dirty="0" err="1" smtClean="0">
              <a:solidFill>
                <a:schemeClr val="tx1"/>
              </a:solidFill>
            </a:rPr>
            <a:t>fungsional</a:t>
          </a:r>
          <a:endParaRPr lang="en-US" sz="2000" b="0" kern="1200" dirty="0">
            <a:solidFill>
              <a:schemeClr val="tx1"/>
            </a:solidFill>
          </a:endParaRPr>
        </a:p>
      </dsp:txBody>
      <dsp:txXfrm>
        <a:off x="1120787" y="2748365"/>
        <a:ext cx="2546325" cy="60222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E9EB7A-8F9E-4ACD-B8EA-CF8516B7191B}">
      <dsp:nvSpPr>
        <dsp:cNvPr id="0" name=""/>
        <dsp:cNvSpPr/>
      </dsp:nvSpPr>
      <dsp:spPr>
        <a:xfrm>
          <a:off x="965199" y="0"/>
          <a:ext cx="4064000" cy="406400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3EAC7-2599-4D69-B4B6-C69B688778B9}">
      <dsp:nvSpPr>
        <dsp:cNvPr id="0" name=""/>
        <dsp:cNvSpPr/>
      </dsp:nvSpPr>
      <dsp:spPr>
        <a:xfrm>
          <a:off x="2997199" y="406796"/>
          <a:ext cx="2641600" cy="72231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PENGANGKATAN PERTAMA</a:t>
          </a:r>
          <a:endParaRPr lang="en-US" sz="1800" kern="1200" dirty="0"/>
        </a:p>
      </dsp:txBody>
      <dsp:txXfrm>
        <a:off x="3032459" y="442056"/>
        <a:ext cx="2571080" cy="651792"/>
      </dsp:txXfrm>
    </dsp:sp>
    <dsp:sp modelId="{BFD099E1-5DB5-4B13-871A-01C756D04F3C}">
      <dsp:nvSpPr>
        <dsp:cNvPr id="0" name=""/>
        <dsp:cNvSpPr/>
      </dsp:nvSpPr>
      <dsp:spPr>
        <a:xfrm>
          <a:off x="2997199" y="1219398"/>
          <a:ext cx="2641600" cy="72231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PERPINDAHAN DARI JABATAN LAIN</a:t>
          </a:r>
          <a:endParaRPr lang="en-US" sz="1800" kern="1200" dirty="0"/>
        </a:p>
      </dsp:txBody>
      <dsp:txXfrm>
        <a:off x="3032459" y="1254658"/>
        <a:ext cx="2571080" cy="651792"/>
      </dsp:txXfrm>
    </dsp:sp>
    <dsp:sp modelId="{7E7DF784-EABD-47D7-97A2-1D2FC20B14AD}">
      <dsp:nvSpPr>
        <dsp:cNvPr id="0" name=""/>
        <dsp:cNvSpPr/>
      </dsp:nvSpPr>
      <dsp:spPr>
        <a:xfrm>
          <a:off x="2997199" y="2032000"/>
          <a:ext cx="2641600" cy="72231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INPASSING (PENYESUAIAN)</a:t>
          </a:r>
          <a:endParaRPr lang="en-US" sz="1800" kern="1200" dirty="0"/>
        </a:p>
      </dsp:txBody>
      <dsp:txXfrm>
        <a:off x="3032459" y="2067260"/>
        <a:ext cx="2571080" cy="651792"/>
      </dsp:txXfrm>
    </dsp:sp>
    <dsp:sp modelId="{00D247E5-EC78-44C5-AEFA-7C69B88F44B0}">
      <dsp:nvSpPr>
        <dsp:cNvPr id="0" name=""/>
        <dsp:cNvSpPr/>
      </dsp:nvSpPr>
      <dsp:spPr>
        <a:xfrm>
          <a:off x="2997199" y="2844601"/>
          <a:ext cx="2641600" cy="72231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PROMOSI</a:t>
          </a:r>
          <a:endParaRPr lang="en-US" sz="1800" kern="1200" dirty="0"/>
        </a:p>
      </dsp:txBody>
      <dsp:txXfrm>
        <a:off x="3032459" y="2879861"/>
        <a:ext cx="2571080" cy="65179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D13882-18DD-44B8-B987-BCD0194EB117}">
      <dsp:nvSpPr>
        <dsp:cNvPr id="0" name=""/>
        <dsp:cNvSpPr/>
      </dsp:nvSpPr>
      <dsp:spPr>
        <a:xfrm rot="5400000">
          <a:off x="-239266" y="242018"/>
          <a:ext cx="1595106" cy="111657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100" kern="1200" dirty="0"/>
        </a:p>
      </dsp:txBody>
      <dsp:txXfrm rot="-5400000">
        <a:off x="0" y="561039"/>
        <a:ext cx="1116574" cy="478532"/>
      </dsp:txXfrm>
    </dsp:sp>
    <dsp:sp modelId="{1D164874-1786-4666-81D6-6D67675FEDB1}">
      <dsp:nvSpPr>
        <dsp:cNvPr id="0" name=""/>
        <dsp:cNvSpPr/>
      </dsp:nvSpPr>
      <dsp:spPr>
        <a:xfrm rot="5400000">
          <a:off x="3341877" y="-2222550"/>
          <a:ext cx="1036819" cy="54874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Paling </a:t>
          </a:r>
          <a:r>
            <a:rPr lang="en-US" sz="2400" kern="1200" dirty="0" err="1" smtClean="0"/>
            <a:t>sedkit</a:t>
          </a:r>
          <a:r>
            <a:rPr lang="en-US" sz="2400" kern="1200" dirty="0" smtClean="0"/>
            <a:t> 1 </a:t>
          </a:r>
          <a:r>
            <a:rPr lang="en-US" sz="2400" kern="1200" dirty="0" err="1" smtClean="0"/>
            <a:t>tahun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dalam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jabatan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terakhir</a:t>
          </a:r>
          <a:endParaRPr lang="en-US" sz="2400" kern="1200" dirty="0"/>
        </a:p>
      </dsp:txBody>
      <dsp:txXfrm rot="-5400000">
        <a:off x="1116575" y="53365"/>
        <a:ext cx="5436812" cy="935593"/>
      </dsp:txXfrm>
    </dsp:sp>
    <dsp:sp modelId="{A19DD804-5B37-40ED-AB60-6536E6B7084F}">
      <dsp:nvSpPr>
        <dsp:cNvPr id="0" name=""/>
        <dsp:cNvSpPr/>
      </dsp:nvSpPr>
      <dsp:spPr>
        <a:xfrm rot="5400000">
          <a:off x="-239266" y="1643046"/>
          <a:ext cx="1595106" cy="111657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100" kern="1200" dirty="0"/>
        </a:p>
      </dsp:txBody>
      <dsp:txXfrm rot="-5400000">
        <a:off x="0" y="1962067"/>
        <a:ext cx="1116574" cy="478532"/>
      </dsp:txXfrm>
    </dsp:sp>
    <dsp:sp modelId="{DC871175-CC24-4C5C-88F8-1D26DA7B6A10}">
      <dsp:nvSpPr>
        <dsp:cNvPr id="0" name=""/>
        <dsp:cNvSpPr/>
      </dsp:nvSpPr>
      <dsp:spPr>
        <a:xfrm rot="5400000">
          <a:off x="3341877" y="-821522"/>
          <a:ext cx="1036819" cy="54874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 smtClean="0"/>
            <a:t>Memenuhi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angka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kredit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kumulatif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untuk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kenaikan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jabatan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setingkat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lebih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tinggi</a:t>
          </a:r>
          <a:endParaRPr lang="en-US" sz="2400" kern="1200" dirty="0"/>
        </a:p>
      </dsp:txBody>
      <dsp:txXfrm rot="-5400000">
        <a:off x="1116575" y="1454393"/>
        <a:ext cx="5436812" cy="935593"/>
      </dsp:txXfrm>
    </dsp:sp>
    <dsp:sp modelId="{F9E998B2-CBF4-40EF-ADEE-89885FE85BF7}">
      <dsp:nvSpPr>
        <dsp:cNvPr id="0" name=""/>
        <dsp:cNvSpPr/>
      </dsp:nvSpPr>
      <dsp:spPr>
        <a:xfrm rot="5400000">
          <a:off x="-239266" y="3044073"/>
          <a:ext cx="1595106" cy="111657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100" kern="1200" dirty="0"/>
        </a:p>
      </dsp:txBody>
      <dsp:txXfrm rot="-5400000">
        <a:off x="0" y="3363094"/>
        <a:ext cx="1116574" cy="478532"/>
      </dsp:txXfrm>
    </dsp:sp>
    <dsp:sp modelId="{82441EDF-DFFE-4DDD-B939-E3ED1DFEE847}">
      <dsp:nvSpPr>
        <dsp:cNvPr id="0" name=""/>
        <dsp:cNvSpPr/>
      </dsp:nvSpPr>
      <dsp:spPr>
        <a:xfrm rot="5400000">
          <a:off x="3341877" y="579504"/>
          <a:ext cx="1036819" cy="54874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 smtClean="0"/>
            <a:t>Setiap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unsur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nilai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prestasi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kerja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bernilai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baik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dalam</a:t>
          </a:r>
          <a:r>
            <a:rPr lang="en-US" sz="2400" kern="1200" dirty="0" smtClean="0"/>
            <a:t> 1 </a:t>
          </a:r>
          <a:r>
            <a:rPr lang="en-US" sz="2400" kern="1200" dirty="0" err="1" smtClean="0"/>
            <a:t>tahun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terakhir</a:t>
          </a:r>
          <a:endParaRPr lang="en-US" sz="2400" kern="1200" dirty="0"/>
        </a:p>
      </dsp:txBody>
      <dsp:txXfrm rot="-5400000">
        <a:off x="1116575" y="2855420"/>
        <a:ext cx="5436812" cy="93559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DCBD27-DA7B-4015-B2D3-38225E20B425}">
      <dsp:nvSpPr>
        <dsp:cNvPr id="0" name=""/>
        <dsp:cNvSpPr/>
      </dsp:nvSpPr>
      <dsp:spPr>
        <a:xfrm rot="16200000">
          <a:off x="-838972" y="1379976"/>
          <a:ext cx="2073656" cy="316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79519" bIns="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>
        <a:off x="-838972" y="1379976"/>
        <a:ext cx="2073656" cy="316935"/>
      </dsp:txXfrm>
    </dsp:sp>
    <dsp:sp modelId="{9B39A056-820B-4910-BA74-AEB5906950D2}">
      <dsp:nvSpPr>
        <dsp:cNvPr id="0" name=""/>
        <dsp:cNvSpPr/>
      </dsp:nvSpPr>
      <dsp:spPr>
        <a:xfrm>
          <a:off x="356323" y="501615"/>
          <a:ext cx="1578673" cy="207365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279519" rIns="170688" bIns="17068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err="1" smtClean="0"/>
            <a:t>Surat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usulan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dari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Eselon</a:t>
          </a:r>
          <a:r>
            <a:rPr lang="en-US" sz="1900" kern="1200" dirty="0" smtClean="0"/>
            <a:t> 2</a:t>
          </a:r>
          <a:endParaRPr lang="en-US" sz="1900" kern="1200" dirty="0"/>
        </a:p>
      </dsp:txBody>
      <dsp:txXfrm>
        <a:off x="356323" y="501615"/>
        <a:ext cx="1578673" cy="2073656"/>
      </dsp:txXfrm>
    </dsp:sp>
    <dsp:sp modelId="{CC50FB24-A97D-4879-AB07-D23EFFD3B7F0}">
      <dsp:nvSpPr>
        <dsp:cNvPr id="0" name=""/>
        <dsp:cNvSpPr/>
      </dsp:nvSpPr>
      <dsp:spPr>
        <a:xfrm>
          <a:off x="39388" y="83261"/>
          <a:ext cx="633870" cy="633870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C7DF2D-60F9-4C1E-8C18-357319E230DB}">
      <dsp:nvSpPr>
        <dsp:cNvPr id="0" name=""/>
        <dsp:cNvSpPr/>
      </dsp:nvSpPr>
      <dsp:spPr>
        <a:xfrm rot="16200000">
          <a:off x="1475835" y="1379976"/>
          <a:ext cx="2073656" cy="316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79519" bIns="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>
        <a:off x="1475835" y="1379976"/>
        <a:ext cx="2073656" cy="316935"/>
      </dsp:txXfrm>
    </dsp:sp>
    <dsp:sp modelId="{A603F30C-6956-49C9-B0F3-0DD4BCCF6691}">
      <dsp:nvSpPr>
        <dsp:cNvPr id="0" name=""/>
        <dsp:cNvSpPr/>
      </dsp:nvSpPr>
      <dsp:spPr>
        <a:xfrm>
          <a:off x="2671130" y="501615"/>
          <a:ext cx="1578673" cy="207365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279519" rIns="170688" bIns="17068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SK </a:t>
          </a:r>
          <a:r>
            <a:rPr lang="id-ID" sz="1900" kern="1200" dirty="0" smtClean="0"/>
            <a:t>K</a:t>
          </a:r>
          <a:r>
            <a:rPr lang="en-US" sz="1900" kern="1200" dirty="0" err="1" smtClean="0"/>
            <a:t>enaikan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Pangkat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Terakhir</a:t>
          </a:r>
          <a:endParaRPr lang="en-US" sz="1900" kern="1200" dirty="0"/>
        </a:p>
      </dsp:txBody>
      <dsp:txXfrm>
        <a:off x="2671130" y="501615"/>
        <a:ext cx="1578673" cy="2073656"/>
      </dsp:txXfrm>
    </dsp:sp>
    <dsp:sp modelId="{E10DD07A-AC91-4055-87EE-8AF5594705CE}">
      <dsp:nvSpPr>
        <dsp:cNvPr id="0" name=""/>
        <dsp:cNvSpPr/>
      </dsp:nvSpPr>
      <dsp:spPr>
        <a:xfrm>
          <a:off x="2354195" y="83261"/>
          <a:ext cx="633870" cy="633870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1778B7-740C-4CE8-BDE9-033A5D427B0D}">
      <dsp:nvSpPr>
        <dsp:cNvPr id="0" name=""/>
        <dsp:cNvSpPr/>
      </dsp:nvSpPr>
      <dsp:spPr>
        <a:xfrm rot="16200000">
          <a:off x="3790642" y="1379976"/>
          <a:ext cx="2073656" cy="316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79519" bIns="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>
        <a:off x="3790642" y="1379976"/>
        <a:ext cx="2073656" cy="316935"/>
      </dsp:txXfrm>
    </dsp:sp>
    <dsp:sp modelId="{704F592A-107E-49C1-A5C7-1DB0EBB69807}">
      <dsp:nvSpPr>
        <dsp:cNvPr id="0" name=""/>
        <dsp:cNvSpPr/>
      </dsp:nvSpPr>
      <dsp:spPr>
        <a:xfrm>
          <a:off x="4985938" y="501615"/>
          <a:ext cx="1578673" cy="207365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279519" rIns="170688" bIns="17068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err="1" smtClean="0"/>
            <a:t>Penetapan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Angka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Kredit</a:t>
          </a:r>
          <a:endParaRPr lang="en-US" sz="1900" kern="1200" dirty="0"/>
        </a:p>
      </dsp:txBody>
      <dsp:txXfrm>
        <a:off x="4985938" y="501615"/>
        <a:ext cx="1578673" cy="2073656"/>
      </dsp:txXfrm>
    </dsp:sp>
    <dsp:sp modelId="{AE049737-20EE-4F06-A3CE-43B447755D95}">
      <dsp:nvSpPr>
        <dsp:cNvPr id="0" name=""/>
        <dsp:cNvSpPr/>
      </dsp:nvSpPr>
      <dsp:spPr>
        <a:xfrm>
          <a:off x="4669003" y="83261"/>
          <a:ext cx="633870" cy="633870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DCBD27-DA7B-4015-B2D3-38225E20B425}">
      <dsp:nvSpPr>
        <dsp:cNvPr id="0" name=""/>
        <dsp:cNvSpPr/>
      </dsp:nvSpPr>
      <dsp:spPr>
        <a:xfrm rot="16200000">
          <a:off x="-848276" y="1381127"/>
          <a:ext cx="2073656" cy="3241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85866" bIns="0" numCol="1" spcCol="1270" anchor="t" anchorCtr="0">
          <a:noAutofit/>
        </a:bodyPr>
        <a:lstStyle/>
        <a:p>
          <a:pPr lvl="0" algn="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-848276" y="1381127"/>
        <a:ext cx="2073656" cy="324131"/>
      </dsp:txXfrm>
    </dsp:sp>
    <dsp:sp modelId="{9B39A056-820B-4910-BA74-AEB5906950D2}">
      <dsp:nvSpPr>
        <dsp:cNvPr id="0" name=""/>
        <dsp:cNvSpPr/>
      </dsp:nvSpPr>
      <dsp:spPr>
        <a:xfrm>
          <a:off x="350617" y="506365"/>
          <a:ext cx="1614516" cy="207365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285866" rIns="163576" bIns="16357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/>
            <a:t>Daftar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Penilaian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Prestasi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Kerja</a:t>
          </a:r>
          <a:r>
            <a:rPr lang="en-US" sz="1800" kern="1200" dirty="0" smtClean="0"/>
            <a:t>  </a:t>
          </a:r>
          <a:r>
            <a:rPr lang="en-US" sz="1800" kern="1200" dirty="0" err="1" smtClean="0"/>
            <a:t>tahun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terakhir</a:t>
          </a:r>
          <a:endParaRPr lang="en-US" sz="1800" kern="1200" dirty="0"/>
        </a:p>
      </dsp:txBody>
      <dsp:txXfrm>
        <a:off x="350617" y="506365"/>
        <a:ext cx="1614516" cy="2073656"/>
      </dsp:txXfrm>
    </dsp:sp>
    <dsp:sp modelId="{CC50FB24-A97D-4879-AB07-D23EFFD3B7F0}">
      <dsp:nvSpPr>
        <dsp:cNvPr id="0" name=""/>
        <dsp:cNvSpPr/>
      </dsp:nvSpPr>
      <dsp:spPr>
        <a:xfrm>
          <a:off x="26486" y="78512"/>
          <a:ext cx="648262" cy="648262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C7DF2D-60F9-4C1E-8C18-357319E230DB}">
      <dsp:nvSpPr>
        <dsp:cNvPr id="0" name=""/>
        <dsp:cNvSpPr/>
      </dsp:nvSpPr>
      <dsp:spPr>
        <a:xfrm rot="16200000">
          <a:off x="1503503" y="1381127"/>
          <a:ext cx="2073656" cy="3241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85866" bIns="0" numCol="1" spcCol="1270" anchor="t" anchorCtr="0">
          <a:noAutofit/>
        </a:bodyPr>
        <a:lstStyle/>
        <a:p>
          <a:pPr lvl="0" algn="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1503503" y="1381127"/>
        <a:ext cx="2073656" cy="324131"/>
      </dsp:txXfrm>
    </dsp:sp>
    <dsp:sp modelId="{A603F30C-6956-49C9-B0F3-0DD4BCCF6691}">
      <dsp:nvSpPr>
        <dsp:cNvPr id="0" name=""/>
        <dsp:cNvSpPr/>
      </dsp:nvSpPr>
      <dsp:spPr>
        <a:xfrm>
          <a:off x="2704770" y="472689"/>
          <a:ext cx="1614516" cy="207365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285866" rIns="163576" bIns="16357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800" kern="1200" dirty="0" smtClean="0">
              <a:solidFill>
                <a:schemeClr val="accent2"/>
              </a:solidFill>
            </a:rPr>
            <a:t>Sertifikat Lulus Uji Kompetensi</a:t>
          </a:r>
          <a:endParaRPr lang="en-US" sz="1800" kern="1200" dirty="0">
            <a:solidFill>
              <a:schemeClr val="accent2"/>
            </a:solidFill>
          </a:endParaRPr>
        </a:p>
      </dsp:txBody>
      <dsp:txXfrm>
        <a:off x="2704770" y="472689"/>
        <a:ext cx="1614516" cy="2073656"/>
      </dsp:txXfrm>
    </dsp:sp>
    <dsp:sp modelId="{E10DD07A-AC91-4055-87EE-8AF5594705CE}">
      <dsp:nvSpPr>
        <dsp:cNvPr id="0" name=""/>
        <dsp:cNvSpPr/>
      </dsp:nvSpPr>
      <dsp:spPr>
        <a:xfrm>
          <a:off x="2378265" y="78512"/>
          <a:ext cx="648262" cy="648262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D13882-18DD-44B8-B987-BCD0194EB117}">
      <dsp:nvSpPr>
        <dsp:cNvPr id="0" name=""/>
        <dsp:cNvSpPr/>
      </dsp:nvSpPr>
      <dsp:spPr>
        <a:xfrm rot="5400000">
          <a:off x="-239266" y="242018"/>
          <a:ext cx="1595106" cy="111657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100" kern="1200"/>
        </a:p>
      </dsp:txBody>
      <dsp:txXfrm rot="-5400000">
        <a:off x="0" y="561039"/>
        <a:ext cx="1116574" cy="478532"/>
      </dsp:txXfrm>
    </dsp:sp>
    <dsp:sp modelId="{1D164874-1786-4666-81D6-6D67675FEDB1}">
      <dsp:nvSpPr>
        <dsp:cNvPr id="0" name=""/>
        <dsp:cNvSpPr/>
      </dsp:nvSpPr>
      <dsp:spPr>
        <a:xfrm rot="5400000">
          <a:off x="3341877" y="-2222550"/>
          <a:ext cx="1036819" cy="54874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Paling </a:t>
          </a:r>
          <a:r>
            <a:rPr lang="en-US" sz="2400" kern="1200" dirty="0" err="1" smtClean="0"/>
            <a:t>sedikit</a:t>
          </a:r>
          <a:r>
            <a:rPr lang="en-US" sz="2400" kern="1200" dirty="0" smtClean="0"/>
            <a:t> 2 </a:t>
          </a:r>
          <a:r>
            <a:rPr lang="en-US" sz="2400" kern="1200" dirty="0" err="1" smtClean="0"/>
            <a:t>tahun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dalam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pangkat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terakhir</a:t>
          </a:r>
          <a:endParaRPr lang="en-US" sz="2400" kern="1200" dirty="0"/>
        </a:p>
      </dsp:txBody>
      <dsp:txXfrm rot="-5400000">
        <a:off x="1116575" y="53365"/>
        <a:ext cx="5436812" cy="935593"/>
      </dsp:txXfrm>
    </dsp:sp>
    <dsp:sp modelId="{A19DD804-5B37-40ED-AB60-6536E6B7084F}">
      <dsp:nvSpPr>
        <dsp:cNvPr id="0" name=""/>
        <dsp:cNvSpPr/>
      </dsp:nvSpPr>
      <dsp:spPr>
        <a:xfrm rot="5400000">
          <a:off x="-239266" y="1643046"/>
          <a:ext cx="1595106" cy="111657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100" kern="1200"/>
        </a:p>
      </dsp:txBody>
      <dsp:txXfrm rot="-5400000">
        <a:off x="0" y="1962067"/>
        <a:ext cx="1116574" cy="478532"/>
      </dsp:txXfrm>
    </dsp:sp>
    <dsp:sp modelId="{DC871175-CC24-4C5C-88F8-1D26DA7B6A10}">
      <dsp:nvSpPr>
        <dsp:cNvPr id="0" name=""/>
        <dsp:cNvSpPr/>
      </dsp:nvSpPr>
      <dsp:spPr>
        <a:xfrm rot="5400000">
          <a:off x="3341877" y="-821522"/>
          <a:ext cx="1036819" cy="54874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 smtClean="0"/>
            <a:t>Memenuhi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angka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kredit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kumulatif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untuk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kenaikan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pangkat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setingkat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lebih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tinggi</a:t>
          </a:r>
          <a:endParaRPr lang="en-US" sz="2400" kern="1200" dirty="0"/>
        </a:p>
      </dsp:txBody>
      <dsp:txXfrm rot="-5400000">
        <a:off x="1116575" y="1454393"/>
        <a:ext cx="5436812" cy="935593"/>
      </dsp:txXfrm>
    </dsp:sp>
    <dsp:sp modelId="{F9E998B2-CBF4-40EF-ADEE-89885FE85BF7}">
      <dsp:nvSpPr>
        <dsp:cNvPr id="0" name=""/>
        <dsp:cNvSpPr/>
      </dsp:nvSpPr>
      <dsp:spPr>
        <a:xfrm rot="5400000">
          <a:off x="-239266" y="3044073"/>
          <a:ext cx="1595106" cy="111657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100" kern="1200"/>
        </a:p>
      </dsp:txBody>
      <dsp:txXfrm rot="-5400000">
        <a:off x="0" y="3363094"/>
        <a:ext cx="1116574" cy="478532"/>
      </dsp:txXfrm>
    </dsp:sp>
    <dsp:sp modelId="{82441EDF-DFFE-4DDD-B939-E3ED1DFEE847}">
      <dsp:nvSpPr>
        <dsp:cNvPr id="0" name=""/>
        <dsp:cNvSpPr/>
      </dsp:nvSpPr>
      <dsp:spPr>
        <a:xfrm rot="5400000">
          <a:off x="3341877" y="579504"/>
          <a:ext cx="1036819" cy="54874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 smtClean="0"/>
            <a:t>Setiap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unsur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nilai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prestasi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kerja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bernilai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baik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dalam</a:t>
          </a:r>
          <a:r>
            <a:rPr lang="en-US" sz="2400" kern="1200" dirty="0" smtClean="0"/>
            <a:t> 2 </a:t>
          </a:r>
          <a:r>
            <a:rPr lang="en-US" sz="2400" kern="1200" dirty="0" err="1" smtClean="0"/>
            <a:t>tahun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terakhir</a:t>
          </a:r>
          <a:endParaRPr lang="en-US" sz="2400" kern="1200" dirty="0"/>
        </a:p>
      </dsp:txBody>
      <dsp:txXfrm rot="-5400000">
        <a:off x="1116575" y="2855420"/>
        <a:ext cx="5436812" cy="93559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DCBD27-DA7B-4015-B2D3-38225E20B425}">
      <dsp:nvSpPr>
        <dsp:cNvPr id="0" name=""/>
        <dsp:cNvSpPr/>
      </dsp:nvSpPr>
      <dsp:spPr>
        <a:xfrm rot="16200000">
          <a:off x="-838972" y="1379976"/>
          <a:ext cx="2073656" cy="316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79519" bIns="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>
        <a:off x="-838972" y="1379976"/>
        <a:ext cx="2073656" cy="316935"/>
      </dsp:txXfrm>
    </dsp:sp>
    <dsp:sp modelId="{9B39A056-820B-4910-BA74-AEB5906950D2}">
      <dsp:nvSpPr>
        <dsp:cNvPr id="0" name=""/>
        <dsp:cNvSpPr/>
      </dsp:nvSpPr>
      <dsp:spPr>
        <a:xfrm>
          <a:off x="356323" y="501615"/>
          <a:ext cx="1578673" cy="207365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279519" rIns="170688" bIns="17068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err="1" smtClean="0"/>
            <a:t>Surat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usulan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dari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Eselon</a:t>
          </a:r>
          <a:r>
            <a:rPr lang="en-US" sz="1900" kern="1200" dirty="0" smtClean="0"/>
            <a:t> 2</a:t>
          </a:r>
          <a:endParaRPr lang="en-US" sz="1900" kern="1200" dirty="0"/>
        </a:p>
      </dsp:txBody>
      <dsp:txXfrm>
        <a:off x="356323" y="501615"/>
        <a:ext cx="1578673" cy="2073656"/>
      </dsp:txXfrm>
    </dsp:sp>
    <dsp:sp modelId="{CC50FB24-A97D-4879-AB07-D23EFFD3B7F0}">
      <dsp:nvSpPr>
        <dsp:cNvPr id="0" name=""/>
        <dsp:cNvSpPr/>
      </dsp:nvSpPr>
      <dsp:spPr>
        <a:xfrm>
          <a:off x="39388" y="83261"/>
          <a:ext cx="633870" cy="633870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C7DF2D-60F9-4C1E-8C18-357319E230DB}">
      <dsp:nvSpPr>
        <dsp:cNvPr id="0" name=""/>
        <dsp:cNvSpPr/>
      </dsp:nvSpPr>
      <dsp:spPr>
        <a:xfrm rot="16200000">
          <a:off x="1475835" y="1379976"/>
          <a:ext cx="2073656" cy="316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79519" bIns="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>
        <a:off x="1475835" y="1379976"/>
        <a:ext cx="2073656" cy="316935"/>
      </dsp:txXfrm>
    </dsp:sp>
    <dsp:sp modelId="{A603F30C-6956-49C9-B0F3-0DD4BCCF6691}">
      <dsp:nvSpPr>
        <dsp:cNvPr id="0" name=""/>
        <dsp:cNvSpPr/>
      </dsp:nvSpPr>
      <dsp:spPr>
        <a:xfrm>
          <a:off x="2671130" y="501615"/>
          <a:ext cx="1578673" cy="207365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279519" rIns="170688" bIns="17068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SK </a:t>
          </a:r>
          <a:r>
            <a:rPr lang="id-ID" sz="1900" kern="1200" dirty="0" smtClean="0"/>
            <a:t>K</a:t>
          </a:r>
          <a:r>
            <a:rPr lang="en-US" sz="1900" kern="1200" dirty="0" err="1" smtClean="0"/>
            <a:t>enaikan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Pangkat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Terakhir</a:t>
          </a:r>
          <a:endParaRPr lang="en-US" sz="1900" kern="1200" dirty="0"/>
        </a:p>
      </dsp:txBody>
      <dsp:txXfrm>
        <a:off x="2671130" y="501615"/>
        <a:ext cx="1578673" cy="2073656"/>
      </dsp:txXfrm>
    </dsp:sp>
    <dsp:sp modelId="{E10DD07A-AC91-4055-87EE-8AF5594705CE}">
      <dsp:nvSpPr>
        <dsp:cNvPr id="0" name=""/>
        <dsp:cNvSpPr/>
      </dsp:nvSpPr>
      <dsp:spPr>
        <a:xfrm>
          <a:off x="2354195" y="83261"/>
          <a:ext cx="633870" cy="633870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1778B7-740C-4CE8-BDE9-033A5D427B0D}">
      <dsp:nvSpPr>
        <dsp:cNvPr id="0" name=""/>
        <dsp:cNvSpPr/>
      </dsp:nvSpPr>
      <dsp:spPr>
        <a:xfrm rot="16200000">
          <a:off x="3790642" y="1379976"/>
          <a:ext cx="2073656" cy="316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79519" bIns="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>
        <a:off x="3790642" y="1379976"/>
        <a:ext cx="2073656" cy="316935"/>
      </dsp:txXfrm>
    </dsp:sp>
    <dsp:sp modelId="{704F592A-107E-49C1-A5C7-1DB0EBB69807}">
      <dsp:nvSpPr>
        <dsp:cNvPr id="0" name=""/>
        <dsp:cNvSpPr/>
      </dsp:nvSpPr>
      <dsp:spPr>
        <a:xfrm>
          <a:off x="4985938" y="501615"/>
          <a:ext cx="1578673" cy="207365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279519" rIns="170688" bIns="17068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err="1" smtClean="0"/>
            <a:t>Penetapan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Angka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Kredit</a:t>
          </a:r>
          <a:endParaRPr lang="en-US" sz="1900" kern="1200" dirty="0"/>
        </a:p>
      </dsp:txBody>
      <dsp:txXfrm>
        <a:off x="4985938" y="501615"/>
        <a:ext cx="1578673" cy="2073656"/>
      </dsp:txXfrm>
    </dsp:sp>
    <dsp:sp modelId="{AE049737-20EE-4F06-A3CE-43B447755D95}">
      <dsp:nvSpPr>
        <dsp:cNvPr id="0" name=""/>
        <dsp:cNvSpPr/>
      </dsp:nvSpPr>
      <dsp:spPr>
        <a:xfrm>
          <a:off x="4669003" y="83261"/>
          <a:ext cx="633870" cy="633870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DCBD27-DA7B-4015-B2D3-38225E20B425}">
      <dsp:nvSpPr>
        <dsp:cNvPr id="0" name=""/>
        <dsp:cNvSpPr/>
      </dsp:nvSpPr>
      <dsp:spPr>
        <a:xfrm rot="16200000">
          <a:off x="-848276" y="1381127"/>
          <a:ext cx="2073656" cy="3241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85866" bIns="0" numCol="1" spcCol="1270" anchor="t" anchorCtr="0">
          <a:noAutofit/>
        </a:bodyPr>
        <a:lstStyle/>
        <a:p>
          <a:pPr lvl="0" algn="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-848276" y="1381127"/>
        <a:ext cx="2073656" cy="324131"/>
      </dsp:txXfrm>
    </dsp:sp>
    <dsp:sp modelId="{9B39A056-820B-4910-BA74-AEB5906950D2}">
      <dsp:nvSpPr>
        <dsp:cNvPr id="0" name=""/>
        <dsp:cNvSpPr/>
      </dsp:nvSpPr>
      <dsp:spPr>
        <a:xfrm>
          <a:off x="350617" y="506365"/>
          <a:ext cx="1614516" cy="207365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285866" rIns="170688" bIns="17068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SK  </a:t>
          </a:r>
          <a:r>
            <a:rPr lang="en-US" sz="1900" kern="1200" dirty="0" err="1" smtClean="0"/>
            <a:t>Kenaikan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Jabatan</a:t>
          </a:r>
          <a:endParaRPr lang="en-US" sz="1900" kern="1200" dirty="0"/>
        </a:p>
      </dsp:txBody>
      <dsp:txXfrm>
        <a:off x="350617" y="506365"/>
        <a:ext cx="1614516" cy="2073656"/>
      </dsp:txXfrm>
    </dsp:sp>
    <dsp:sp modelId="{CC50FB24-A97D-4879-AB07-D23EFFD3B7F0}">
      <dsp:nvSpPr>
        <dsp:cNvPr id="0" name=""/>
        <dsp:cNvSpPr/>
      </dsp:nvSpPr>
      <dsp:spPr>
        <a:xfrm>
          <a:off x="26486" y="78512"/>
          <a:ext cx="648262" cy="648262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C7DF2D-60F9-4C1E-8C18-357319E230DB}">
      <dsp:nvSpPr>
        <dsp:cNvPr id="0" name=""/>
        <dsp:cNvSpPr/>
      </dsp:nvSpPr>
      <dsp:spPr>
        <a:xfrm rot="16200000">
          <a:off x="1503503" y="1381127"/>
          <a:ext cx="2073656" cy="3241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85866" bIns="0" numCol="1" spcCol="1270" anchor="t" anchorCtr="0">
          <a:noAutofit/>
        </a:bodyPr>
        <a:lstStyle/>
        <a:p>
          <a:pPr lvl="0" algn="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1503503" y="1381127"/>
        <a:ext cx="2073656" cy="324131"/>
      </dsp:txXfrm>
    </dsp:sp>
    <dsp:sp modelId="{A603F30C-6956-49C9-B0F3-0DD4BCCF6691}">
      <dsp:nvSpPr>
        <dsp:cNvPr id="0" name=""/>
        <dsp:cNvSpPr/>
      </dsp:nvSpPr>
      <dsp:spPr>
        <a:xfrm>
          <a:off x="2728883" y="506365"/>
          <a:ext cx="1614516" cy="207365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285866" rIns="170688" bIns="17068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err="1" smtClean="0"/>
            <a:t>Daftar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Penilaian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Prestasi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Kerja</a:t>
          </a:r>
          <a:r>
            <a:rPr lang="en-US" sz="1900" kern="1200" dirty="0" smtClean="0"/>
            <a:t>  </a:t>
          </a:r>
          <a:r>
            <a:rPr lang="id-ID" sz="1900" kern="1200" dirty="0" smtClean="0"/>
            <a:t>2 </a:t>
          </a:r>
          <a:r>
            <a:rPr lang="en-US" sz="1900" kern="1200" dirty="0" err="1" smtClean="0"/>
            <a:t>tahun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terakhir</a:t>
          </a:r>
          <a:endParaRPr lang="en-US" sz="1900" kern="1200" dirty="0"/>
        </a:p>
      </dsp:txBody>
      <dsp:txXfrm>
        <a:off x="2728883" y="506365"/>
        <a:ext cx="1614516" cy="2073656"/>
      </dsp:txXfrm>
    </dsp:sp>
    <dsp:sp modelId="{E10DD07A-AC91-4055-87EE-8AF5594705CE}">
      <dsp:nvSpPr>
        <dsp:cNvPr id="0" name=""/>
        <dsp:cNvSpPr/>
      </dsp:nvSpPr>
      <dsp:spPr>
        <a:xfrm>
          <a:off x="2378265" y="78512"/>
          <a:ext cx="648262" cy="648262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2#1">
  <dgm:title val=""/>
  <dgm:desc val=""/>
  <dgm:catLst>
    <dgm:cat type="list" pri="6000"/>
    <dgm:cat type="relationship" pri="1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2#2">
  <dgm:title val=""/>
  <dgm:desc val=""/>
  <dgm:catLst>
    <dgm:cat type="list" pri="6000"/>
    <dgm:cat type="relationship" pri="1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2#1">
  <dgm:title val=""/>
  <dgm:desc val=""/>
  <dgm:catLst>
    <dgm:cat type="list" pri="6000"/>
    <dgm:cat type="relationship" pri="1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2#2">
  <dgm:title val=""/>
  <dgm:desc val=""/>
  <dgm:catLst>
    <dgm:cat type="list" pri="6000"/>
    <dgm:cat type="relationship" pri="1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111471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3"/>
            <a:ext cx="2947382" cy="497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0817" tIns="45410" rIns="90817" bIns="45410" numCol="1" anchor="t" anchorCtr="0" compatLnSpc="1">
            <a:prstTxWarp prst="textNoShape">
              <a:avLst/>
            </a:prstTxWarp>
          </a:bodyPr>
          <a:lstStyle>
            <a:lvl1pPr algn="l" defTabSz="908627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96" y="3"/>
            <a:ext cx="2947381" cy="497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0817" tIns="45410" rIns="90817" bIns="45410" numCol="1" anchor="t" anchorCtr="0" compatLnSpc="1">
            <a:prstTxWarp prst="textNoShape">
              <a:avLst/>
            </a:prstTxWarp>
          </a:bodyPr>
          <a:lstStyle>
            <a:lvl1pPr algn="r" defTabSz="908627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09613" y="744538"/>
            <a:ext cx="537845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429306"/>
            <a:ext cx="2947382" cy="497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0817" tIns="45410" rIns="90817" bIns="45410" numCol="1" anchor="b" anchorCtr="0" compatLnSpc="1">
            <a:prstTxWarp prst="textNoShape">
              <a:avLst/>
            </a:prstTxWarp>
          </a:bodyPr>
          <a:lstStyle>
            <a:lvl1pPr algn="l" defTabSz="908627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71847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 txBox="1">
            <a:spLocks noGrp="1" noChangeArrowheads="1"/>
          </p:cNvSpPr>
          <p:nvPr/>
        </p:nvSpPr>
        <p:spPr bwMode="auto">
          <a:xfrm>
            <a:off x="3850296" y="9429305"/>
            <a:ext cx="2947381" cy="497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807" tIns="45406" rIns="90807" bIns="45406" anchor="b"/>
          <a:lstStyle>
            <a:lvl1pPr defTabSz="9398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98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98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98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98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398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398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398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398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4B3B18C5-E896-41FC-835A-DEDC761B0B44}" type="slidenum">
              <a:rPr lang="en-US" altLang="id-ID">
                <a:solidFill>
                  <a:prstClr val="black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id-ID">
              <a:solidFill>
                <a:prstClr val="black"/>
              </a:solidFill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1200" y="746125"/>
            <a:ext cx="5375275" cy="3722688"/>
          </a:xfrm>
          <a:solidFill>
            <a:srgbClr val="FFFFFF"/>
          </a:solidFill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5952" y="4716194"/>
            <a:ext cx="4985772" cy="4463676"/>
          </a:xfrm>
          <a:prstGeom prst="rect">
            <a:avLst/>
          </a:prstGeo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5116" tIns="42558" rIns="85116" bIns="42558"/>
          <a:lstStyle/>
          <a:p>
            <a:endParaRPr lang="id-ID" altLang="id-ID" dirty="0" smtClean="0"/>
          </a:p>
        </p:txBody>
      </p:sp>
    </p:spTree>
    <p:extLst>
      <p:ext uri="{BB962C8B-B14F-4D97-AF65-F5344CB8AC3E}">
        <p14:creationId xmlns:p14="http://schemas.microsoft.com/office/powerpoint/2010/main" xmlns="" val="27857446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08025" y="742950"/>
            <a:ext cx="5381625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0384" y="4715833"/>
            <a:ext cx="5436909" cy="4466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189" tIns="46094" rIns="92189" bIns="46094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id-ID"/>
              <a:t>Beginning course details and/or books/materials needed for a class/project.</a:t>
            </a: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49863" y="9428273"/>
            <a:ext cx="2946275" cy="496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0" tIns="45235" rIns="90470" bIns="45235"/>
          <a:lstStyle>
            <a:lvl1pPr>
              <a:defRPr>
                <a:solidFill>
                  <a:schemeClr val="tx1"/>
                </a:solidFill>
                <a:latin typeface="Tw Cen MT" charset="0"/>
              </a:defRPr>
            </a:lvl1pPr>
            <a:lvl2pPr marL="749032" indent="-288089">
              <a:defRPr>
                <a:solidFill>
                  <a:schemeClr val="tx1"/>
                </a:solidFill>
                <a:latin typeface="Tw Cen MT" charset="0"/>
              </a:defRPr>
            </a:lvl2pPr>
            <a:lvl3pPr marL="1152358" indent="-230471">
              <a:defRPr>
                <a:solidFill>
                  <a:schemeClr val="tx1"/>
                </a:solidFill>
                <a:latin typeface="Tw Cen MT" charset="0"/>
              </a:defRPr>
            </a:lvl3pPr>
            <a:lvl4pPr marL="1613301" indent="-230471">
              <a:defRPr>
                <a:solidFill>
                  <a:schemeClr val="tx1"/>
                </a:solidFill>
                <a:latin typeface="Tw Cen MT" charset="0"/>
              </a:defRPr>
            </a:lvl4pPr>
            <a:lvl5pPr marL="2074245" indent="-230471">
              <a:defRPr>
                <a:solidFill>
                  <a:schemeClr val="tx1"/>
                </a:solidFill>
                <a:latin typeface="Tw Cen MT" charset="0"/>
              </a:defRPr>
            </a:lvl5pPr>
            <a:lvl6pPr marL="2535188" indent="-230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charset="0"/>
              </a:defRPr>
            </a:lvl6pPr>
            <a:lvl7pPr marL="2996130" indent="-230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charset="0"/>
              </a:defRPr>
            </a:lvl7pPr>
            <a:lvl8pPr marL="3457074" indent="-230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charset="0"/>
              </a:defRPr>
            </a:lvl8pPr>
            <a:lvl9pPr marL="3918017" indent="-230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charset="0"/>
              </a:defRPr>
            </a:lvl9pPr>
          </a:lstStyle>
          <a:p>
            <a:fld id="{5E94F23E-D46C-B348-880D-372200F59DCD}" type="slidenum">
              <a:rPr lang="en-US" altLang="id-ID">
                <a:solidFill>
                  <a:prstClr val="black"/>
                </a:solidFill>
                <a:latin typeface="Calibri" charset="0"/>
              </a:rPr>
              <a:pPr/>
              <a:t>2</a:t>
            </a:fld>
            <a:endParaRPr lang="en-US" altLang="id-ID">
              <a:solidFill>
                <a:prstClr val="black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251402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09613" y="744538"/>
            <a:ext cx="5378450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198" tIns="46099" rIns="92198" bIns="46099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d-ID" altLang="en-US" smtClean="0">
              <a:latin typeface="Arial" charset="0"/>
            </a:endParaRPr>
          </a:p>
        </p:txBody>
      </p:sp>
      <p:sp>
        <p:nvSpPr>
          <p:cNvPr id="68612" name="Slide Number Placeholder 3"/>
          <p:cNvSpPr txBox="1">
            <a:spLocks noGrp="1"/>
          </p:cNvSpPr>
          <p:nvPr/>
        </p:nvSpPr>
        <p:spPr bwMode="auto">
          <a:xfrm>
            <a:off x="3850341" y="9428154"/>
            <a:ext cx="2945400" cy="496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238" tIns="52119" rIns="104238" bIns="52119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6A2E7DAF-A7EC-44D2-8FFF-2E71C115A552}" type="slidenum">
              <a:rPr lang="en-US" altLang="en-US" sz="1400">
                <a:latin typeface="Times New Roman" pitchFamily="18" charset="0"/>
              </a:rPr>
              <a:pPr algn="r" eaLnBrk="1" hangingPunct="1"/>
              <a:t>4</a:t>
            </a:fld>
            <a:endParaRPr lang="en-US" altLang="en-US" sz="14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99526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88963" y="4060825"/>
            <a:ext cx="4702175" cy="384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340569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88963" y="4060825"/>
            <a:ext cx="4702175" cy="384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7036310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88963" y="4060825"/>
            <a:ext cx="4702175" cy="3844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80759" tIns="40377" rIns="80759" bIns="40377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6564249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88963" y="4060825"/>
            <a:ext cx="4702175" cy="3844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80759" tIns="40377" rIns="80759" bIns="40377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0870003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88963" y="4060825"/>
            <a:ext cx="4702175" cy="3844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42272357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88963" y="4060825"/>
            <a:ext cx="4702175" cy="3844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80759" tIns="40377" rIns="80759" bIns="40377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6508414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88963" y="4060825"/>
            <a:ext cx="4702175" cy="3844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3385916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88963" y="4060825"/>
            <a:ext cx="4702175" cy="3844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7179147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88963" y="4060825"/>
            <a:ext cx="4702175" cy="3844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1451450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2513"/>
            <a:ext cx="5207000" cy="46021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id-ID" smtClean="0"/>
          </a:p>
        </p:txBody>
      </p:sp>
    </p:spTree>
    <p:extLst>
      <p:ext uri="{BB962C8B-B14F-4D97-AF65-F5344CB8AC3E}">
        <p14:creationId xmlns:p14="http://schemas.microsoft.com/office/powerpoint/2010/main" xmlns="" val="15309286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2513"/>
            <a:ext cx="5207000" cy="46021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id-ID" smtClean="0"/>
          </a:p>
        </p:txBody>
      </p:sp>
    </p:spTree>
    <p:extLst>
      <p:ext uri="{BB962C8B-B14F-4D97-AF65-F5344CB8AC3E}">
        <p14:creationId xmlns:p14="http://schemas.microsoft.com/office/powerpoint/2010/main" xmlns="" val="39912615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2513"/>
            <a:ext cx="5207000" cy="46021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id-ID" smtClean="0"/>
          </a:p>
        </p:txBody>
      </p:sp>
    </p:spTree>
    <p:extLst>
      <p:ext uri="{BB962C8B-B14F-4D97-AF65-F5344CB8AC3E}">
        <p14:creationId xmlns:p14="http://schemas.microsoft.com/office/powerpoint/2010/main" xmlns="" val="36094877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2513"/>
            <a:ext cx="5207000" cy="46021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id-ID" smtClean="0"/>
          </a:p>
        </p:txBody>
      </p:sp>
    </p:spTree>
    <p:extLst>
      <p:ext uri="{BB962C8B-B14F-4D97-AF65-F5344CB8AC3E}">
        <p14:creationId xmlns:p14="http://schemas.microsoft.com/office/powerpoint/2010/main" xmlns="" val="32954375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88963" y="4060825"/>
            <a:ext cx="4702175" cy="3844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6957893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88963" y="4060825"/>
            <a:ext cx="4702175" cy="3844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6950393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88963" y="4060825"/>
            <a:ext cx="4702175" cy="384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992939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88963" y="4060825"/>
            <a:ext cx="4702175" cy="384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4497269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 txBox="1">
            <a:spLocks noGrp="1" noChangeArrowheads="1"/>
          </p:cNvSpPr>
          <p:nvPr/>
        </p:nvSpPr>
        <p:spPr bwMode="auto">
          <a:xfrm>
            <a:off x="3332163" y="8118475"/>
            <a:ext cx="2547937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3055" tIns="41528" rIns="83055" bIns="41528" anchor="b"/>
          <a:lstStyle>
            <a:lvl1pPr defTabSz="915988">
              <a:spcBef>
                <a:spcPct val="30000"/>
              </a:spcBef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15988">
              <a:spcBef>
                <a:spcPct val="30000"/>
              </a:spcBef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15988">
              <a:spcBef>
                <a:spcPct val="30000"/>
              </a:spcBef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15988">
              <a:spcBef>
                <a:spcPct val="30000"/>
              </a:spcBef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15988">
              <a:spcBef>
                <a:spcPct val="30000"/>
              </a:spcBef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6CF08C20-2A51-4D5D-96E0-28B8E4621662}" type="slidenum">
              <a:rPr lang="en-US" sz="1200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35</a:t>
            </a:fld>
            <a:endParaRPr lang="en-US" sz="1200">
              <a:latin typeface="Times New Roman" panose="02020603050405020304" pitchFamily="18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88963" y="4060825"/>
            <a:ext cx="4702175" cy="3844925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1476350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 txBox="1">
            <a:spLocks noGrp="1" noChangeArrowheads="1"/>
          </p:cNvSpPr>
          <p:nvPr/>
        </p:nvSpPr>
        <p:spPr bwMode="auto">
          <a:xfrm>
            <a:off x="3332163" y="8118475"/>
            <a:ext cx="2547937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3055" tIns="41528" rIns="83055" bIns="41528" anchor="b"/>
          <a:lstStyle>
            <a:lvl1pPr defTabSz="915988">
              <a:spcBef>
                <a:spcPct val="30000"/>
              </a:spcBef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15988">
              <a:spcBef>
                <a:spcPct val="30000"/>
              </a:spcBef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15988">
              <a:spcBef>
                <a:spcPct val="30000"/>
              </a:spcBef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15988">
              <a:spcBef>
                <a:spcPct val="30000"/>
              </a:spcBef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15988">
              <a:spcBef>
                <a:spcPct val="30000"/>
              </a:spcBef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FEC6C267-E813-416A-87D2-95425777CCB7}" type="slidenum">
              <a:rPr lang="en-US" sz="1200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36</a:t>
            </a:fld>
            <a:endParaRPr lang="en-US" sz="1200">
              <a:latin typeface="Times New Roman" panose="02020603050405020304" pitchFamily="18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88963" y="4060825"/>
            <a:ext cx="4702175" cy="3844925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8518376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 txBox="1">
            <a:spLocks noGrp="1" noChangeArrowheads="1"/>
          </p:cNvSpPr>
          <p:nvPr/>
        </p:nvSpPr>
        <p:spPr bwMode="auto">
          <a:xfrm>
            <a:off x="3332163" y="8118475"/>
            <a:ext cx="2547937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3055" tIns="41528" rIns="83055" bIns="41528" anchor="b"/>
          <a:lstStyle>
            <a:lvl1pPr defTabSz="915988">
              <a:spcBef>
                <a:spcPct val="30000"/>
              </a:spcBef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15988">
              <a:spcBef>
                <a:spcPct val="30000"/>
              </a:spcBef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15988">
              <a:spcBef>
                <a:spcPct val="30000"/>
              </a:spcBef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15988">
              <a:spcBef>
                <a:spcPct val="30000"/>
              </a:spcBef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15988">
              <a:spcBef>
                <a:spcPct val="30000"/>
              </a:spcBef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54E50A1B-B1B7-438C-A5F9-469E05B163BB}" type="slidenum">
              <a:rPr lang="en-US" sz="1200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37</a:t>
            </a:fld>
            <a:endParaRPr lang="en-US" sz="1200">
              <a:latin typeface="Times New Roman" panose="02020603050405020304" pitchFamily="18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88963" y="4060825"/>
            <a:ext cx="4702175" cy="3844925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3023629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 txBox="1">
            <a:spLocks noGrp="1" noChangeArrowheads="1"/>
          </p:cNvSpPr>
          <p:nvPr/>
        </p:nvSpPr>
        <p:spPr bwMode="auto">
          <a:xfrm>
            <a:off x="3332163" y="8118475"/>
            <a:ext cx="2547937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3055" tIns="41528" rIns="83055" bIns="41528" anchor="b"/>
          <a:lstStyle>
            <a:lvl1pPr defTabSz="915988">
              <a:spcBef>
                <a:spcPct val="30000"/>
              </a:spcBef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15988">
              <a:spcBef>
                <a:spcPct val="30000"/>
              </a:spcBef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15988">
              <a:spcBef>
                <a:spcPct val="30000"/>
              </a:spcBef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15988">
              <a:spcBef>
                <a:spcPct val="30000"/>
              </a:spcBef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15988">
              <a:spcBef>
                <a:spcPct val="30000"/>
              </a:spcBef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1D5B99A9-2774-48F8-A703-E3715C99A8FD}" type="slidenum">
              <a:rPr lang="en-US" sz="1200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38</a:t>
            </a:fld>
            <a:endParaRPr lang="en-US" sz="1200">
              <a:latin typeface="Times New Roman" panose="02020603050405020304" pitchFamily="18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88963" y="4060825"/>
            <a:ext cx="4702175" cy="3844925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5163547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 txBox="1">
            <a:spLocks noGrp="1" noChangeArrowheads="1"/>
          </p:cNvSpPr>
          <p:nvPr/>
        </p:nvSpPr>
        <p:spPr bwMode="auto">
          <a:xfrm>
            <a:off x="3332163" y="8118475"/>
            <a:ext cx="2547937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3055" tIns="41528" rIns="83055" bIns="41528" anchor="b"/>
          <a:lstStyle>
            <a:lvl1pPr defTabSz="915988">
              <a:spcBef>
                <a:spcPct val="30000"/>
              </a:spcBef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15988">
              <a:spcBef>
                <a:spcPct val="30000"/>
              </a:spcBef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15988">
              <a:spcBef>
                <a:spcPct val="30000"/>
              </a:spcBef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15988">
              <a:spcBef>
                <a:spcPct val="30000"/>
              </a:spcBef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15988">
              <a:spcBef>
                <a:spcPct val="30000"/>
              </a:spcBef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8297A459-ABD4-4759-BAD7-E6951A6A533C}" type="slidenum">
              <a:rPr lang="en-US" sz="1200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39</a:t>
            </a:fld>
            <a:endParaRPr lang="en-US" sz="1200">
              <a:latin typeface="Times New Roman" panose="02020603050405020304" pitchFamily="18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88963" y="4060825"/>
            <a:ext cx="4702175" cy="3844925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5953555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 txBox="1">
            <a:spLocks noGrp="1" noChangeArrowheads="1"/>
          </p:cNvSpPr>
          <p:nvPr/>
        </p:nvSpPr>
        <p:spPr bwMode="auto">
          <a:xfrm>
            <a:off x="3332163" y="8118475"/>
            <a:ext cx="2547937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3055" tIns="41528" rIns="83055" bIns="41528" anchor="b"/>
          <a:lstStyle>
            <a:lvl1pPr defTabSz="915988">
              <a:spcBef>
                <a:spcPct val="30000"/>
              </a:spcBef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15988">
              <a:spcBef>
                <a:spcPct val="30000"/>
              </a:spcBef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15988">
              <a:spcBef>
                <a:spcPct val="30000"/>
              </a:spcBef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15988">
              <a:spcBef>
                <a:spcPct val="30000"/>
              </a:spcBef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15988">
              <a:spcBef>
                <a:spcPct val="30000"/>
              </a:spcBef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FEFDCE8C-B1F4-445F-A868-B05A4890AAAB}" type="slidenum">
              <a:rPr lang="en-US" sz="1200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40</a:t>
            </a:fld>
            <a:endParaRPr lang="en-US" sz="1200">
              <a:latin typeface="Times New Roman" panose="02020603050405020304" pitchFamily="18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88963" y="4060825"/>
            <a:ext cx="4702175" cy="3844925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8601992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 txBox="1">
            <a:spLocks noGrp="1" noChangeArrowheads="1"/>
          </p:cNvSpPr>
          <p:nvPr/>
        </p:nvSpPr>
        <p:spPr bwMode="auto">
          <a:xfrm>
            <a:off x="3332163" y="8118475"/>
            <a:ext cx="2547937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3055" tIns="41528" rIns="83055" bIns="41528" anchor="b"/>
          <a:lstStyle>
            <a:lvl1pPr defTabSz="915988">
              <a:spcBef>
                <a:spcPct val="30000"/>
              </a:spcBef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15988">
              <a:spcBef>
                <a:spcPct val="30000"/>
              </a:spcBef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15988">
              <a:spcBef>
                <a:spcPct val="30000"/>
              </a:spcBef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15988">
              <a:spcBef>
                <a:spcPct val="30000"/>
              </a:spcBef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15988">
              <a:spcBef>
                <a:spcPct val="30000"/>
              </a:spcBef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128BBB58-2572-4109-9326-60C358DD7AFA}" type="slidenum">
              <a:rPr lang="en-US" sz="1200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41</a:t>
            </a:fld>
            <a:endParaRPr lang="en-US" sz="1200">
              <a:latin typeface="Times New Roman" panose="02020603050405020304" pitchFamily="18" charset="0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88963" y="4060825"/>
            <a:ext cx="4702175" cy="3844925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50921701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88963" y="4060825"/>
            <a:ext cx="4702175" cy="384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6879882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88963" y="4060825"/>
            <a:ext cx="4702175" cy="384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659684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2513"/>
            <a:ext cx="5207000" cy="46021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 smtClean="0"/>
          </a:p>
        </p:txBody>
      </p:sp>
    </p:spTree>
    <p:extLst>
      <p:ext uri="{BB962C8B-B14F-4D97-AF65-F5344CB8AC3E}">
        <p14:creationId xmlns:p14="http://schemas.microsoft.com/office/powerpoint/2010/main" xmlns="" val="41161970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2513"/>
            <a:ext cx="5207000" cy="4602162"/>
          </a:xfrm>
          <a:prstGeom prst="rect">
            <a:avLst/>
          </a:prstGeo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d-ID" smtClean="0"/>
          </a:p>
        </p:txBody>
      </p:sp>
    </p:spTree>
    <p:extLst>
      <p:ext uri="{BB962C8B-B14F-4D97-AF65-F5344CB8AC3E}">
        <p14:creationId xmlns:p14="http://schemas.microsoft.com/office/powerpoint/2010/main" xmlns="" val="372911501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 txBox="1">
            <a:spLocks noGrp="1" noChangeArrowheads="1"/>
          </p:cNvSpPr>
          <p:nvPr/>
        </p:nvSpPr>
        <p:spPr bwMode="auto">
          <a:xfrm>
            <a:off x="3332163" y="8118475"/>
            <a:ext cx="2547937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3055" tIns="41528" rIns="83055" bIns="41528" anchor="b"/>
          <a:lstStyle>
            <a:lvl1pPr defTabSz="915988">
              <a:spcBef>
                <a:spcPct val="30000"/>
              </a:spcBef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15988">
              <a:spcBef>
                <a:spcPct val="30000"/>
              </a:spcBef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15988">
              <a:spcBef>
                <a:spcPct val="30000"/>
              </a:spcBef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15988">
              <a:spcBef>
                <a:spcPct val="30000"/>
              </a:spcBef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15988">
              <a:spcBef>
                <a:spcPct val="30000"/>
              </a:spcBef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B902330C-FD26-46AC-93EE-3C3C99B406E2}" type="slidenum">
              <a:rPr lang="en-US" sz="1200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46</a:t>
            </a:fld>
            <a:endParaRPr lang="en-US" sz="1200">
              <a:latin typeface="Times New Roman" panose="02020603050405020304" pitchFamily="18" charset="0"/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88963" y="4060825"/>
            <a:ext cx="4702175" cy="3844925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268821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alaman%20muka.pptx" TargetMode="External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hyperlink" Target="MAP.ppt" TargetMode="Externa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alaman%20muka.pptx" TargetMode="External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hyperlink" Target="MAP.ppt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" y="6564706"/>
            <a:ext cx="10134600" cy="29329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80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40080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id-ID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0055940-103D-4620-9458-F8A7C03D8B1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Slide Number Placeholder 6"/>
          <p:cNvSpPr txBox="1">
            <a:spLocks/>
          </p:cNvSpPr>
          <p:nvPr userDrawn="1"/>
        </p:nvSpPr>
        <p:spPr>
          <a:xfrm>
            <a:off x="0" y="6527005"/>
            <a:ext cx="2311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6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6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6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6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6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6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6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6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marL="173038" indent="0" algn="l">
              <a:defRPr/>
            </a:pPr>
            <a:fld id="{D2C39982-D750-45AC-BB3C-6A6D4AA05016}" type="slidenum">
              <a:rPr lang="en-US" smtClean="0"/>
              <a:pPr marL="173038" indent="0" algn="l">
                <a:defRPr/>
              </a:pPr>
              <a:t>‹#›</a:t>
            </a:fld>
            <a:endParaRPr lang="en-US" dirty="0"/>
          </a:p>
        </p:txBody>
      </p:sp>
      <p:pic>
        <p:nvPicPr>
          <p:cNvPr id="13" name="Picture 2" descr="D:\@tec\clipart\kantorbps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997886"/>
            <a:ext cx="2362200" cy="936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C:\Documents and Settings\vinara\My Documents\home.png">
            <a:hlinkClick r:id="rId3" action="ppaction://hlinkpres?slideindex=1&amp;slidetitle="/>
          </p:cNvPr>
          <p:cNvPicPr>
            <a:picLocks noChangeAspect="1" noChangeArrowheads="1"/>
          </p:cNvPicPr>
          <p:nvPr userDrawn="1"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lum bright="48000"/>
          </a:blip>
          <a:srcRect/>
          <a:stretch>
            <a:fillRect/>
          </a:stretch>
        </p:blipFill>
        <p:spPr bwMode="auto">
          <a:xfrm>
            <a:off x="5044564" y="6620667"/>
            <a:ext cx="234950" cy="176212"/>
          </a:xfrm>
          <a:prstGeom prst="rect">
            <a:avLst/>
          </a:prstGeom>
          <a:noFill/>
        </p:spPr>
      </p:pic>
      <p:pic>
        <p:nvPicPr>
          <p:cNvPr id="16" name="Picture 15" descr="C:\Documents and Settings\vinara\My Documents\back.png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5" cstate="print">
            <a:duotone>
              <a:prstClr val="black"/>
              <a:schemeClr val="accent3">
                <a:tint val="45000"/>
                <a:satMod val="400000"/>
              </a:schemeClr>
            </a:duotone>
            <a:lum bright="48000"/>
          </a:blip>
          <a:srcRect/>
          <a:stretch>
            <a:fillRect/>
          </a:stretch>
        </p:blipFill>
        <p:spPr bwMode="auto">
          <a:xfrm>
            <a:off x="5467437" y="6620668"/>
            <a:ext cx="234950" cy="176213"/>
          </a:xfrm>
          <a:prstGeom prst="rect">
            <a:avLst/>
          </a:prstGeom>
          <a:noFill/>
        </p:spPr>
      </p:pic>
      <p:pic>
        <p:nvPicPr>
          <p:cNvPr id="17" name="Picture 16" descr="C:\Documents and Settings\vinara\My Documents\up.png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6" cstate="print">
            <a:duotone>
              <a:prstClr val="black"/>
              <a:schemeClr val="accent3">
                <a:tint val="45000"/>
                <a:satMod val="400000"/>
              </a:schemeClr>
            </a:duotone>
            <a:lum bright="48000"/>
          </a:blip>
          <a:srcRect/>
          <a:stretch>
            <a:fillRect/>
          </a:stretch>
        </p:blipFill>
        <p:spPr bwMode="auto">
          <a:xfrm>
            <a:off x="6322135" y="6620666"/>
            <a:ext cx="234950" cy="176212"/>
          </a:xfrm>
          <a:prstGeom prst="rect">
            <a:avLst/>
          </a:prstGeom>
          <a:noFill/>
        </p:spPr>
      </p:pic>
      <p:pic>
        <p:nvPicPr>
          <p:cNvPr id="18" name="Picture 17" descr="C:\Documents and Settings\vinara\My Documents\down.png">
            <a:hlinkClick r:id="" action="ppaction://hlinkshowjump?jump=nextslide"/>
          </p:cNvPr>
          <p:cNvPicPr>
            <a:picLocks noChangeAspect="1" noChangeArrowheads="1"/>
          </p:cNvPicPr>
          <p:nvPr userDrawn="1"/>
        </p:nvPicPr>
        <p:blipFill>
          <a:blip r:embed="rId7" cstate="print">
            <a:duotone>
              <a:prstClr val="black"/>
              <a:schemeClr val="accent4">
                <a:tint val="45000"/>
                <a:satMod val="400000"/>
              </a:schemeClr>
            </a:duotone>
            <a:lum bright="48000"/>
          </a:blip>
          <a:srcRect/>
          <a:stretch>
            <a:fillRect/>
          </a:stretch>
        </p:blipFill>
        <p:spPr bwMode="auto">
          <a:xfrm>
            <a:off x="6747436" y="6620669"/>
            <a:ext cx="234950" cy="176213"/>
          </a:xfrm>
          <a:prstGeom prst="rect">
            <a:avLst/>
          </a:prstGeom>
          <a:noFill/>
        </p:spPr>
      </p:pic>
      <p:pic>
        <p:nvPicPr>
          <p:cNvPr id="19" name="Picture 2" descr="H:\BAHAN BINTEK PRAKOM\New Folder\off.png">
            <a:hlinkClick r:id="rId3" action="ppaction://hlinkpres?slideindex=2&amp;slidetitle=PowerPoint Presentation"/>
          </p:cNvPr>
          <p:cNvPicPr>
            <a:picLocks noChangeAspect="1" noChangeArrowheads="1"/>
          </p:cNvPicPr>
          <p:nvPr userDrawn="1"/>
        </p:nvPicPr>
        <p:blipFill>
          <a:blip r:embed="rId8" cstate="print">
            <a:duotone>
              <a:prstClr val="black"/>
              <a:schemeClr val="accent4">
                <a:tint val="45000"/>
                <a:satMod val="400000"/>
              </a:schemeClr>
            </a:duotone>
            <a:lum bright="48000"/>
          </a:blip>
          <a:srcRect/>
          <a:stretch>
            <a:fillRect/>
          </a:stretch>
        </p:blipFill>
        <p:spPr bwMode="auto">
          <a:xfrm>
            <a:off x="7159348" y="6620523"/>
            <a:ext cx="234950" cy="176213"/>
          </a:xfrm>
          <a:prstGeom prst="rect">
            <a:avLst/>
          </a:prstGeom>
          <a:noFill/>
        </p:spPr>
      </p:pic>
      <p:pic>
        <p:nvPicPr>
          <p:cNvPr id="22" name="Picture 3" descr="F:\BAHAN BINTEK PRAKOM\New Folder\map.png">
            <a:hlinkClick r:id="rId9" action="ppaction://hlinkpres?slideindex=1&amp;slidetitle="/>
          </p:cNvPr>
          <p:cNvPicPr>
            <a:picLocks noChangeAspect="1" noChangeArrowheads="1"/>
          </p:cNvPicPr>
          <p:nvPr userDrawn="1"/>
        </p:nvPicPr>
        <p:blipFill>
          <a:blip r:embed="rId10">
            <a:lum bright="48000"/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94389" y="6619876"/>
            <a:ext cx="234950" cy="17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 userDrawn="1"/>
        </p:nvSpPr>
        <p:spPr>
          <a:xfrm>
            <a:off x="1653396" y="6619449"/>
            <a:ext cx="708804" cy="169439"/>
          </a:xfrm>
          <a:prstGeom prst="rect">
            <a:avLst/>
          </a:prstGeom>
          <a:solidFill>
            <a:srgbClr val="92D050"/>
          </a:solidFill>
          <a:ln>
            <a:solidFill>
              <a:schemeClr val="accent3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800" b="0" dirty="0" smtClean="0">
                <a:solidFill>
                  <a:schemeClr val="tx1"/>
                </a:solidFill>
              </a:rPr>
              <a:t>TERAMPIL</a:t>
            </a:r>
            <a:endParaRPr lang="id-ID" sz="800" b="0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 userDrawn="1"/>
        </p:nvSpPr>
        <p:spPr>
          <a:xfrm>
            <a:off x="2514600" y="6619283"/>
            <a:ext cx="708804" cy="169439"/>
          </a:xfrm>
          <a:prstGeom prst="rect">
            <a:avLst/>
          </a:prstGeom>
          <a:solidFill>
            <a:srgbClr val="FF9900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800" b="0" dirty="0" smtClean="0">
                <a:solidFill>
                  <a:schemeClr val="tx1"/>
                </a:solidFill>
              </a:rPr>
              <a:t>AHLI</a:t>
            </a:r>
            <a:endParaRPr lang="id-ID" sz="800" b="0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 userDrawn="1"/>
        </p:nvSpPr>
        <p:spPr>
          <a:xfrm>
            <a:off x="3352800" y="6622590"/>
            <a:ext cx="708804" cy="16943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800" b="0" dirty="0" smtClean="0">
                <a:solidFill>
                  <a:schemeClr val="tx1"/>
                </a:solidFill>
              </a:rPr>
              <a:t>PP</a:t>
            </a:r>
            <a:endParaRPr lang="id-ID" sz="800" b="0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 userDrawn="1"/>
        </p:nvSpPr>
        <p:spPr>
          <a:xfrm>
            <a:off x="4191000" y="6622424"/>
            <a:ext cx="708804" cy="169439"/>
          </a:xfrm>
          <a:prstGeom prst="rect">
            <a:avLst/>
          </a:prstGeom>
          <a:solidFill>
            <a:srgbClr val="7030A0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800" b="0" dirty="0" smtClean="0">
                <a:solidFill>
                  <a:schemeClr val="tx1"/>
                </a:solidFill>
              </a:rPr>
              <a:t>PENUNJANG</a:t>
            </a:r>
            <a:endParaRPr lang="id-ID" sz="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470308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862F293-4B31-4110-A706-997610A07EC7}" type="datetimeFigureOut">
              <a:rPr lang="id-ID" smtClean="0"/>
              <a:pPr/>
              <a:t>25/06/2019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055940-103D-4620-9458-F8A7C03D8B1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603462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862F293-4B31-4110-A706-997610A07EC7}" type="datetimeFigureOut">
              <a:rPr lang="id-ID" smtClean="0"/>
              <a:pPr/>
              <a:t>25/06/2019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055940-103D-4620-9458-F8A7C03D8B1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653052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6CF678-FDF9-4A3F-956A-6F6D8B7AC2E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8657935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1D66D0-EC00-4AE0-90A1-1C5EF05CC81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427805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435509-9875-4EBA-89B1-2153C437BEA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34843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C3969D-308C-40D0-93CE-3643601D78E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4128059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8AA23D-1593-49FC-A9B1-75F74151269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726146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id-ID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181D22-0507-4F65-A7B7-E3478A870B5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272296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2AFDD1-CBAF-4E03-AA9D-C533DD86CB7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363205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C95071-8B63-4E55-94B5-8CE0562F939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861034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2F293-4B31-4110-A706-997610A07EC7}" type="datetimeFigureOut">
              <a:rPr lang="id-ID" smtClean="0"/>
              <a:pPr/>
              <a:t>25/06/2019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0055940-103D-4620-9458-F8A7C03D8B1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127775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315200" y="6356352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25AD1B-9631-4D2B-A39D-FEA6DFD5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038035"/>
      </p:ext>
    </p:extLst>
  </p:cSld>
  <p:clrMapOvr>
    <a:masterClrMapping/>
  </p:clrMapOvr>
  <p:transition>
    <p:wipe dir="r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F2D0D2-A25A-4A01-8E7A-3E0F1694C7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034379"/>
      </p:ext>
    </p:extLst>
  </p:cSld>
  <p:clrMapOvr>
    <a:masterClrMapping/>
  </p:clrMapOvr>
  <p:transition>
    <p:wipe dir="r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6564315"/>
            <a:ext cx="10134600" cy="29368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 sz="800"/>
          </a:p>
        </p:txBody>
      </p:sp>
      <p:sp>
        <p:nvSpPr>
          <p:cNvPr id="3" name="Slide Number Placeholder 6"/>
          <p:cNvSpPr txBox="1">
            <a:spLocks/>
          </p:cNvSpPr>
          <p:nvPr userDrawn="1"/>
        </p:nvSpPr>
        <p:spPr>
          <a:xfrm>
            <a:off x="0" y="6526215"/>
            <a:ext cx="2311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6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6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6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6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6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6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6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6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marL="173038" algn="l">
              <a:defRPr/>
            </a:pPr>
            <a:fld id="{0558F295-7B0E-4AB5-80CF-3C22C1ACCF25}" type="slidenum">
              <a:rPr lang="en-US" sz="1200" smtClean="0"/>
              <a:pPr marL="173038" algn="l">
                <a:defRPr/>
              </a:pPr>
              <a:t>‹#›</a:t>
            </a:fld>
            <a:endParaRPr lang="en-US" sz="1200" dirty="0"/>
          </a:p>
        </p:txBody>
      </p:sp>
      <p:pic>
        <p:nvPicPr>
          <p:cNvPr id="4" name="Picture 2" descr="D:\@tec\clipart\kantorbps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997577"/>
            <a:ext cx="23622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:\Documents and Settings\vinara\My Documents\home.png">
            <a:hlinkClick r:id="rId3" action="ppaction://hlinkpres?slideindex=1&amp;slidetitle="/>
          </p:cNvPr>
          <p:cNvPicPr>
            <a:picLocks noChangeAspect="1" noChangeArrowheads="1"/>
          </p:cNvPicPr>
          <p:nvPr userDrawn="1"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lum bright="48000"/>
          </a:blip>
          <a:srcRect/>
          <a:stretch>
            <a:fillRect/>
          </a:stretch>
        </p:blipFill>
        <p:spPr bwMode="auto">
          <a:xfrm>
            <a:off x="5044565" y="6620667"/>
            <a:ext cx="234950" cy="176212"/>
          </a:xfrm>
          <a:prstGeom prst="rect">
            <a:avLst/>
          </a:prstGeom>
          <a:noFill/>
        </p:spPr>
      </p:pic>
      <p:pic>
        <p:nvPicPr>
          <p:cNvPr id="6" name="Picture 5" descr="C:\Documents and Settings\vinara\My Documents\back.png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5" cstate="print">
            <a:duotone>
              <a:prstClr val="black"/>
              <a:schemeClr val="accent3">
                <a:tint val="45000"/>
                <a:satMod val="400000"/>
              </a:schemeClr>
            </a:duotone>
            <a:lum bright="48000"/>
          </a:blip>
          <a:srcRect/>
          <a:stretch>
            <a:fillRect/>
          </a:stretch>
        </p:blipFill>
        <p:spPr bwMode="auto">
          <a:xfrm>
            <a:off x="5467438" y="6620670"/>
            <a:ext cx="234950" cy="176213"/>
          </a:xfrm>
          <a:prstGeom prst="rect">
            <a:avLst/>
          </a:prstGeom>
          <a:noFill/>
        </p:spPr>
      </p:pic>
      <p:pic>
        <p:nvPicPr>
          <p:cNvPr id="7" name="Picture 6" descr="C:\Documents and Settings\vinara\My Documents\up.png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6" cstate="print">
            <a:duotone>
              <a:prstClr val="black"/>
              <a:schemeClr val="accent3">
                <a:tint val="45000"/>
                <a:satMod val="400000"/>
              </a:schemeClr>
            </a:duotone>
            <a:lum bright="48000"/>
          </a:blip>
          <a:srcRect/>
          <a:stretch>
            <a:fillRect/>
          </a:stretch>
        </p:blipFill>
        <p:spPr bwMode="auto">
          <a:xfrm>
            <a:off x="6322136" y="6620666"/>
            <a:ext cx="234950" cy="176212"/>
          </a:xfrm>
          <a:prstGeom prst="rect">
            <a:avLst/>
          </a:prstGeom>
          <a:noFill/>
        </p:spPr>
      </p:pic>
      <p:pic>
        <p:nvPicPr>
          <p:cNvPr id="8" name="Picture 7" descr="C:\Documents and Settings\vinara\My Documents\down.png">
            <a:hlinkClick r:id="" action="ppaction://hlinkshowjump?jump=nextslide"/>
          </p:cNvPr>
          <p:cNvPicPr>
            <a:picLocks noChangeAspect="1" noChangeArrowheads="1"/>
          </p:cNvPicPr>
          <p:nvPr userDrawn="1"/>
        </p:nvPicPr>
        <p:blipFill>
          <a:blip r:embed="rId7" cstate="print">
            <a:duotone>
              <a:prstClr val="black"/>
              <a:schemeClr val="accent4">
                <a:tint val="45000"/>
                <a:satMod val="400000"/>
              </a:schemeClr>
            </a:duotone>
            <a:lum bright="48000"/>
          </a:blip>
          <a:srcRect/>
          <a:stretch>
            <a:fillRect/>
          </a:stretch>
        </p:blipFill>
        <p:spPr bwMode="auto">
          <a:xfrm>
            <a:off x="6747436" y="6620671"/>
            <a:ext cx="234950" cy="176213"/>
          </a:xfrm>
          <a:prstGeom prst="rect">
            <a:avLst/>
          </a:prstGeom>
          <a:noFill/>
        </p:spPr>
      </p:pic>
      <p:pic>
        <p:nvPicPr>
          <p:cNvPr id="9" name="Picture 2" descr="H:\BAHAN BINTEK PRAKOM\New Folder\off.png">
            <a:hlinkClick r:id="rId3" action="ppaction://hlinkpres?slideindex=2&amp;slidetitle=PowerPoint Presentation"/>
          </p:cNvPr>
          <p:cNvPicPr>
            <a:picLocks noChangeAspect="1" noChangeArrowheads="1"/>
          </p:cNvPicPr>
          <p:nvPr userDrawn="1"/>
        </p:nvPicPr>
        <p:blipFill>
          <a:blip r:embed="rId8" cstate="print">
            <a:duotone>
              <a:prstClr val="black"/>
              <a:schemeClr val="accent4">
                <a:tint val="45000"/>
                <a:satMod val="400000"/>
              </a:schemeClr>
            </a:duotone>
            <a:lum bright="48000"/>
          </a:blip>
          <a:srcRect/>
          <a:stretch>
            <a:fillRect/>
          </a:stretch>
        </p:blipFill>
        <p:spPr bwMode="auto">
          <a:xfrm>
            <a:off x="7159349" y="6620525"/>
            <a:ext cx="234950" cy="176213"/>
          </a:xfrm>
          <a:prstGeom prst="rect">
            <a:avLst/>
          </a:prstGeom>
          <a:noFill/>
        </p:spPr>
      </p:pic>
      <p:pic>
        <p:nvPicPr>
          <p:cNvPr id="10" name="Picture 3" descr="F:\BAHAN BINTEK PRAKOM\New Folder\map.png">
            <a:hlinkClick r:id="rId9" action="ppaction://hlinkpres?slideindex=1&amp;slidetitle="/>
          </p:cNvPr>
          <p:cNvPicPr>
            <a:picLocks noChangeAspect="1" noChangeArrowheads="1"/>
          </p:cNvPicPr>
          <p:nvPr userDrawn="1"/>
        </p:nvPicPr>
        <p:blipFill>
          <a:blip r:embed="rId10" cstate="print">
            <a:lum bright="48000"/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94389" y="6619877"/>
            <a:ext cx="234950" cy="17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 userDrawn="1"/>
        </p:nvSpPr>
        <p:spPr>
          <a:xfrm>
            <a:off x="1653397" y="6619451"/>
            <a:ext cx="708804" cy="169439"/>
          </a:xfrm>
          <a:prstGeom prst="rect">
            <a:avLst/>
          </a:prstGeom>
          <a:solidFill>
            <a:srgbClr val="92D050"/>
          </a:solidFill>
          <a:ln>
            <a:solidFill>
              <a:schemeClr val="accent3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sz="800" dirty="0">
                <a:solidFill>
                  <a:schemeClr val="tx1"/>
                </a:solidFill>
              </a:rPr>
              <a:t>TERAMPIL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514601" y="6619285"/>
            <a:ext cx="708804" cy="169439"/>
          </a:xfrm>
          <a:prstGeom prst="rect">
            <a:avLst/>
          </a:prstGeom>
          <a:solidFill>
            <a:srgbClr val="FF9900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sz="800" dirty="0">
                <a:solidFill>
                  <a:schemeClr val="tx1"/>
                </a:solidFill>
              </a:rPr>
              <a:t>AHLI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3352800" y="6622592"/>
            <a:ext cx="708804" cy="16943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sz="800" dirty="0">
                <a:solidFill>
                  <a:schemeClr val="tx1"/>
                </a:solidFill>
              </a:rPr>
              <a:t>PP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4191000" y="6622426"/>
            <a:ext cx="708804" cy="169439"/>
          </a:xfrm>
          <a:prstGeom prst="rect">
            <a:avLst/>
          </a:prstGeom>
          <a:solidFill>
            <a:srgbClr val="7030A0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sz="800" dirty="0">
                <a:solidFill>
                  <a:schemeClr val="tx1"/>
                </a:solidFill>
              </a:rPr>
              <a:t>PENUNJANG</a:t>
            </a: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384550" y="6400802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83A0480-A15F-443A-98BD-BC3825D06C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5568857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71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1">
            <a:alphaModFix amt="61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1862F293-4B31-4110-A706-997610A07EC7}" type="datetimeFigureOut">
              <a:rPr lang="id-ID" smtClean="0"/>
              <a:pPr/>
              <a:t>25/06/2019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  <p:sldLayoutId id="2147484020" r:id="rId12"/>
    <p:sldLayoutId id="2147484021" r:id="rId13"/>
    <p:sldLayoutId id="2147484022" r:id="rId14"/>
    <p:sldLayoutId id="2147484023" r:id="rId15"/>
    <p:sldLayoutId id="2147484024" r:id="rId16"/>
    <p:sldLayoutId id="2147484025" r:id="rId17"/>
    <p:sldLayoutId id="2147484026" r:id="rId18"/>
    <p:sldLayoutId id="2147484027" r:id="rId19"/>
    <p:sldLayoutId id="2147484028" r:id="rId20"/>
    <p:sldLayoutId id="2147484029" r:id="rId21"/>
    <p:sldLayoutId id="2147484030" r:id="rId22"/>
    <p:sldLayoutId id="2147484031" r:id="rId23"/>
    <p:sldLayoutId id="2147484032" r:id="rId24"/>
    <p:sldLayoutId id="2147484033" r:id="rId25"/>
    <p:sldLayoutId id="2147484034" r:id="rId26"/>
    <p:sldLayoutId id="2147484035" r:id="rId27"/>
    <p:sldLayoutId id="2147484036" r:id="rId28"/>
    <p:sldLayoutId id="2147484037" r:id="rId29"/>
    <p:sldLayoutId id="2147484038" r:id="rId30"/>
    <p:sldLayoutId id="2147484039" r:id="rId31"/>
    <p:sldLayoutId id="2147484040" r:id="rId32"/>
    <p:sldLayoutId id="2147484041" r:id="rId33"/>
    <p:sldLayoutId id="2147484042" r:id="rId34"/>
    <p:sldLayoutId id="2147484043" r:id="rId35"/>
    <p:sldLayoutId id="2147484044" r:id="rId36"/>
    <p:sldLayoutId id="2147484045" r:id="rId37"/>
    <p:sldLayoutId id="2147484046" r:id="rId38"/>
    <p:sldLayoutId id="2147484047" r:id="rId39"/>
    <p:sldLayoutId id="2147484048" r:id="rId40"/>
    <p:sldLayoutId id="2147484049" r:id="rId41"/>
    <p:sldLayoutId id="2147484050" r:id="rId42"/>
    <p:sldLayoutId id="2147484051" r:id="rId43"/>
    <p:sldLayoutId id="2147484052" r:id="rId44"/>
    <p:sldLayoutId id="2147484053" r:id="rId45"/>
    <p:sldLayoutId id="2147484054" r:id="rId46"/>
    <p:sldLayoutId id="2147484055" r:id="rId47"/>
    <p:sldLayoutId id="2147484056" r:id="rId48"/>
    <p:sldLayoutId id="2147484057" r:id="rId49"/>
    <p:sldLayoutId id="2147484058" r:id="rId50"/>
    <p:sldLayoutId id="2147484059" r:id="rId51"/>
    <p:sldLayoutId id="2147484060" r:id="rId52"/>
    <p:sldLayoutId id="2147484061" r:id="rId53"/>
    <p:sldLayoutId id="2147484062" r:id="rId54"/>
    <p:sldLayoutId id="2147484063" r:id="rId55"/>
    <p:sldLayoutId id="2147484064" r:id="rId56"/>
    <p:sldLayoutId id="2147484065" r:id="rId57"/>
    <p:sldLayoutId id="2147484066" r:id="rId58"/>
    <p:sldLayoutId id="2147484067" r:id="rId59"/>
    <p:sldLayoutId id="2147484068" r:id="rId60"/>
    <p:sldLayoutId id="2147484069" r:id="rId61"/>
    <p:sldLayoutId id="2147484070" r:id="rId62"/>
    <p:sldLayoutId id="2147484071" r:id="rId63"/>
    <p:sldLayoutId id="2147484072" r:id="rId64"/>
    <p:sldLayoutId id="2147484074" r:id="rId65"/>
    <p:sldLayoutId id="2147484075" r:id="rId66"/>
    <p:sldLayoutId id="2147484076" r:id="rId67"/>
    <p:sldLayoutId id="2147483927" r:id="rId68"/>
    <p:sldLayoutId id="2147484077" r:id="rId69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Data" Target="../diagrams/data1.xml"/><Relationship Id="rId7" Type="http://schemas.openxmlformats.org/officeDocument/2006/relationships/diagramData" Target="../diagrams/data2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11" Type="http://schemas.microsoft.com/office/2007/relationships/diagramDrawing" Target="../diagrams/drawing1.xml"/><Relationship Id="rId5" Type="http://schemas.openxmlformats.org/officeDocument/2006/relationships/diagramQuickStyle" Target="../diagrams/quickStyle1.xml"/><Relationship Id="rId10" Type="http://schemas.openxmlformats.org/officeDocument/2006/relationships/diagramColors" Target="../diagrams/colors2.xml"/><Relationship Id="rId4" Type="http://schemas.openxmlformats.org/officeDocument/2006/relationships/diagramLayout" Target="../diagrams/layout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Microsoft_Office_Excel_97-2003_Worksheet1.xls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Data" Target="../diagrams/data6.xml"/><Relationship Id="rId7" Type="http://schemas.openxmlformats.org/officeDocument/2006/relationships/diagramData" Target="../diagrams/data7.xml"/><Relationship Id="rId12" Type="http://schemas.microsoft.com/office/2007/relationships/diagramDrawing" Target="../diagrams/drawing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11" Type="http://schemas.microsoft.com/office/2007/relationships/diagramDrawing" Target="../diagrams/drawing6.xml"/><Relationship Id="rId5" Type="http://schemas.openxmlformats.org/officeDocument/2006/relationships/diagramQuickStyle" Target="../diagrams/quickStyle6.xml"/><Relationship Id="rId10" Type="http://schemas.openxmlformats.org/officeDocument/2006/relationships/diagramColors" Target="../diagrams/colors7.xml"/><Relationship Id="rId4" Type="http://schemas.openxmlformats.org/officeDocument/2006/relationships/diagramLayout" Target="../diagrams/layout6.xml"/><Relationship Id="rId9" Type="http://schemas.openxmlformats.org/officeDocument/2006/relationships/diagramQuickStyle" Target="../diagrams/quickStyle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Data" Target="../diagrams/data9.xml"/><Relationship Id="rId7" Type="http://schemas.openxmlformats.org/officeDocument/2006/relationships/diagramData" Target="../diagrams/data10.xml"/><Relationship Id="rId12" Type="http://schemas.microsoft.com/office/2007/relationships/diagramDrawing" Target="../diagrams/drawing10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9.xml"/><Relationship Id="rId11" Type="http://schemas.microsoft.com/office/2007/relationships/diagramDrawing" Target="../diagrams/drawing9.xml"/><Relationship Id="rId5" Type="http://schemas.openxmlformats.org/officeDocument/2006/relationships/diagramQuickStyle" Target="../diagrams/quickStyle9.xml"/><Relationship Id="rId10" Type="http://schemas.openxmlformats.org/officeDocument/2006/relationships/diagramColors" Target="../diagrams/colors10.xml"/><Relationship Id="rId4" Type="http://schemas.openxmlformats.org/officeDocument/2006/relationships/diagramLayout" Target="../diagrams/layout9.xml"/><Relationship Id="rId9" Type="http://schemas.openxmlformats.org/officeDocument/2006/relationships/diagramQuickStyle" Target="../diagrams/quickStyle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299655" y="1428736"/>
            <a:ext cx="9333865" cy="923330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extrusionH="57150">
              <a:bevelT w="38100" h="38100"/>
              <a:extrusionClr>
                <a:schemeClr val="tx1"/>
              </a:extrusionClr>
            </a:sp3d>
          </a:bodyPr>
          <a:lstStyle/>
          <a:p>
            <a:pPr algn="ctr">
              <a:defRPr/>
            </a:pPr>
            <a:r>
              <a:rPr lang="en-US" sz="5400" b="1" dirty="0" err="1" smtClean="0">
                <a:ln w="900" cmpd="sng">
                  <a:solidFill>
                    <a:prstClr val="white">
                      <a:alpha val="55000"/>
                    </a:prst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2700000" algn="tl" rotWithShape="0">
                    <a:prstClr val="white">
                      <a:lumMod val="95000"/>
                      <a:alpha val="40000"/>
                    </a:prstClr>
                  </a:outerShdw>
                </a:effectLst>
                <a:latin typeface="Agency FB" pitchFamily="34" charset="0"/>
              </a:rPr>
              <a:t>PEMBINAAN</a:t>
            </a:r>
            <a:r>
              <a:rPr lang="id-ID" sz="5400" b="1" dirty="0" smtClean="0">
                <a:ln w="900" cmpd="sng">
                  <a:solidFill>
                    <a:prstClr val="white">
                      <a:alpha val="55000"/>
                    </a:prst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2700000" algn="tl" rotWithShape="0">
                    <a:prstClr val="white">
                      <a:lumMod val="95000"/>
                      <a:alpha val="40000"/>
                    </a:prstClr>
                  </a:outerShdw>
                </a:effectLst>
                <a:latin typeface="Agency FB" pitchFamily="34" charset="0"/>
              </a:rPr>
              <a:t> </a:t>
            </a:r>
            <a:r>
              <a:rPr lang="en-US" sz="5400" b="1" dirty="0">
                <a:ln w="900" cmpd="sng">
                  <a:solidFill>
                    <a:prstClr val="white">
                      <a:alpha val="55000"/>
                    </a:prst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2700000" algn="tl" rotWithShape="0">
                    <a:prstClr val="white">
                      <a:lumMod val="95000"/>
                      <a:alpha val="40000"/>
                    </a:prstClr>
                  </a:outerShdw>
                </a:effectLst>
                <a:latin typeface="Agency FB" pitchFamily="34" charset="0"/>
              </a:rPr>
              <a:t>JABATAN FUNGSIONAL</a:t>
            </a:r>
            <a:endParaRPr lang="en-US" sz="5400" b="1" dirty="0">
              <a:ln w="900" cmpd="sng">
                <a:solidFill>
                  <a:prstClr val="white">
                    <a:alpha val="55000"/>
                  </a:prstClr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blurRad="50800" dist="38100" dir="2700000" algn="tl" rotWithShape="0">
                  <a:prstClr val="white">
                    <a:lumMod val="95000"/>
                    <a:alpha val="40000"/>
                  </a:prstClr>
                </a:outerShdw>
              </a:effectLst>
              <a:latin typeface="Agency FB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61964" y="2560539"/>
            <a:ext cx="8800465" cy="923330"/>
          </a:xfrm>
          <a:prstGeom prst="rect">
            <a:avLst/>
          </a:prstGeom>
          <a:noFill/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  <a:extrusionClr>
                <a:schemeClr val="tx1"/>
              </a:extrusionClr>
            </a:sp3d>
          </a:bodyPr>
          <a:lstStyle/>
          <a:p>
            <a:pPr algn="ctr">
              <a:defRPr/>
            </a:pPr>
            <a:r>
              <a:rPr lang="id-ID" sz="5400" b="1" dirty="0" smtClean="0">
                <a:ln w="900" cmpd="sng">
                  <a:solidFill>
                    <a:prstClr val="white">
                      <a:alpha val="55000"/>
                    </a:prst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2700000" algn="tl" rotWithShape="0">
                    <a:prstClr val="white">
                      <a:lumMod val="95000"/>
                      <a:alpha val="40000"/>
                    </a:prstClr>
                  </a:outerShdw>
                </a:effectLst>
                <a:latin typeface="Agency FB" pitchFamily="34" charset="0"/>
              </a:rPr>
              <a:t>PRANATA KOMPUTER</a:t>
            </a:r>
            <a:endParaRPr lang="en-US" sz="5400" b="1" dirty="0">
              <a:ln w="19050" cmpd="sng">
                <a:solidFill>
                  <a:prstClr val="white">
                    <a:alpha val="55000"/>
                  </a:prstClr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blurRad="50800" dist="38100" dir="2700000" algn="tl" rotWithShape="0">
                  <a:prstClr val="white">
                    <a:lumMod val="95000"/>
                    <a:alpha val="40000"/>
                  </a:prstClr>
                </a:outerShdw>
              </a:effectLst>
              <a:latin typeface="Agency FB" pitchFamily="34" charset="0"/>
              <a:cs typeface="Arial" pitchFamily="34" charset="0"/>
            </a:endParaRPr>
          </a:p>
        </p:txBody>
      </p:sp>
      <p:pic>
        <p:nvPicPr>
          <p:cNvPr id="19" name="Picture 2" descr="D:\@tec\clipart\kantorbp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17563" y="4611832"/>
            <a:ext cx="10023562" cy="245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7227953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Grp="1"/>
          </p:cNvSpPr>
          <p:nvPr>
            <p:ph type="title"/>
          </p:nvPr>
        </p:nvSpPr>
        <p:spPr>
          <a:xfrm>
            <a:off x="488504" y="-27384"/>
            <a:ext cx="9211927" cy="706437"/>
          </a:xfrm>
        </p:spPr>
        <p:txBody>
          <a:bodyPr>
            <a:normAutofit fontScale="90000"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en-US" altLang="id-ID" sz="3600" b="1" dirty="0" smtClean="0"/>
              <a:t>DASAR HUKUM PENGATURAN JABATAN FUNGSIONAL</a:t>
            </a:r>
            <a:r>
              <a:rPr lang="id-ID" altLang="id-ID" b="0" dirty="0" smtClean="0"/>
              <a:t> </a:t>
            </a:r>
            <a:r>
              <a:rPr lang="en-US" altLang="id-ID" b="0" dirty="0" smtClean="0"/>
              <a:t/>
            </a:r>
            <a:br>
              <a:rPr lang="en-US" altLang="id-ID" b="0" dirty="0" smtClean="0"/>
            </a:br>
            <a:r>
              <a:rPr lang="id-ID" altLang="id-ID" sz="3100" b="0" dirty="0" smtClean="0"/>
              <a:t>(Psl </a:t>
            </a:r>
            <a:r>
              <a:rPr lang="en-US" altLang="id-ID" sz="3100" b="0" dirty="0" smtClean="0"/>
              <a:t>362 PP 11/2017</a:t>
            </a:r>
            <a:r>
              <a:rPr lang="id-ID" altLang="id-ID" sz="3100" b="0" dirty="0" smtClean="0"/>
              <a:t>)</a:t>
            </a:r>
            <a:endParaRPr lang="en-US" altLang="id-ID" sz="3100" b="0" dirty="0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272481" y="1420812"/>
            <a:ext cx="4738567" cy="5248547"/>
          </a:xfrm>
          <a:ln w="19050" cmpd="dbl">
            <a:solidFill>
              <a:schemeClr val="accent2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marL="355600" indent="-355600" fontAlgn="auto">
              <a:lnSpc>
                <a:spcPct val="100000"/>
              </a:lnSpc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q"/>
              <a:defRPr/>
            </a:pPr>
            <a:r>
              <a:rPr lang="id-ID" sz="1700" dirty="0"/>
              <a:t>Dasar Hukum yang </a:t>
            </a:r>
            <a:r>
              <a:rPr lang="id-ID" sz="1700" b="1" u="sng" dirty="0">
                <a:solidFill>
                  <a:srgbClr val="FF0000"/>
                </a:solidFill>
              </a:rPr>
              <a:t>dinyatakan dicabut dan tidak berlaku</a:t>
            </a:r>
            <a:r>
              <a:rPr lang="id-ID" sz="1700" dirty="0"/>
              <a:t>, meliputi:</a:t>
            </a:r>
          </a:p>
          <a:p>
            <a:pPr marL="627063" indent="-271463" fontAlgn="auto">
              <a:lnSpc>
                <a:spcPct val="10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id-ID" sz="1700" dirty="0"/>
              <a:t>PP 16/1994 tentang Jabatan Fungsional PNS</a:t>
            </a:r>
          </a:p>
          <a:p>
            <a:pPr marL="627063" indent="-271463" fontAlgn="auto">
              <a:lnSpc>
                <a:spcPct val="10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id-ID" sz="1700" dirty="0"/>
              <a:t>PP 29/1997 tentang PNS yang Menduduki Rangkap Jabatan </a:t>
            </a:r>
          </a:p>
          <a:p>
            <a:pPr marL="627063" indent="-271463" fontAlgn="auto">
              <a:lnSpc>
                <a:spcPct val="10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id-ID" sz="1700" dirty="0"/>
              <a:t>PP 97/2000 tentang Formasi</a:t>
            </a:r>
          </a:p>
          <a:p>
            <a:pPr marL="627063" indent="-271463" fontAlgn="auto">
              <a:lnSpc>
                <a:spcPct val="10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id-ID" sz="1700" dirty="0"/>
              <a:t>PP 98/2000 tentang Pengadaan PNS</a:t>
            </a:r>
          </a:p>
          <a:p>
            <a:pPr marL="627063" indent="-271463" fontAlgn="auto">
              <a:lnSpc>
                <a:spcPct val="10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id-ID" sz="1700" dirty="0"/>
              <a:t>PP 99/2000 tentang Kenaikan Pangkat PNS</a:t>
            </a:r>
          </a:p>
          <a:p>
            <a:pPr marL="627063" indent="-271463" fontAlgn="auto">
              <a:lnSpc>
                <a:spcPct val="10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id-ID" sz="1700" dirty="0"/>
              <a:t>PP 100/2000 tentang Pengangkatan PNS dalam Jabatan Struktural</a:t>
            </a:r>
          </a:p>
          <a:p>
            <a:pPr marL="627063" indent="-271463" fontAlgn="auto">
              <a:lnSpc>
                <a:spcPct val="10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id-ID" sz="1700" dirty="0"/>
              <a:t>PP 101/2000 tentang Pendidikan dan Pelatihan PNS</a:t>
            </a:r>
          </a:p>
          <a:p>
            <a:pPr marL="627063" indent="-271463" fontAlgn="auto">
              <a:lnSpc>
                <a:spcPct val="10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id-ID" sz="1700" dirty="0"/>
              <a:t>PP 9/2003 tentang Wewenang Pengangkatan, Pemindahan, dan Pemberhentian PNS</a:t>
            </a:r>
          </a:p>
          <a:p>
            <a:pPr marL="627063" indent="-271463" fontAlgn="auto">
              <a:lnSpc>
                <a:spcPct val="10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id-ID" sz="1700" dirty="0"/>
              <a:t>PP 21/2014 tentang Pemberhentian PNS yang Mencapai Batas Usia bagi Pejabat Fungsional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3256934045"/>
              </p:ext>
            </p:extLst>
          </p:nvPr>
        </p:nvGraphicFramePr>
        <p:xfrm>
          <a:off x="5594053" y="1420612"/>
          <a:ext cx="3103364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605579163"/>
              </p:ext>
            </p:extLst>
          </p:nvPr>
        </p:nvGraphicFramePr>
        <p:xfrm>
          <a:off x="4660467" y="2780928"/>
          <a:ext cx="4739027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xmlns="" val="192815615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xmlns="" val="4226808748"/>
              </p:ext>
            </p:extLst>
          </p:nvPr>
        </p:nvGraphicFramePr>
        <p:xfrm>
          <a:off x="4540250" y="2514600"/>
          <a:ext cx="4787900" cy="3352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tangle 8"/>
          <p:cNvSpPr/>
          <p:nvPr/>
        </p:nvSpPr>
        <p:spPr>
          <a:xfrm>
            <a:off x="742950" y="3505200"/>
            <a:ext cx="2393950" cy="1219200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>
                <a:solidFill>
                  <a:schemeClr val="tx1"/>
                </a:solidFill>
              </a:rPr>
              <a:t>PENGUATAN JABATAN FUNGSIONAL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3549650" y="3886200"/>
            <a:ext cx="1073150" cy="60960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06506" y="620688"/>
            <a:ext cx="88905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Jabatan</a:t>
            </a:r>
            <a:r>
              <a:rPr lang="en-US" sz="2800" dirty="0" smtClean="0"/>
              <a:t> </a:t>
            </a:r>
            <a:r>
              <a:rPr lang="en-US" sz="2800" dirty="0" err="1" smtClean="0"/>
              <a:t>Fungsional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pelaksanaan</a:t>
            </a:r>
            <a:r>
              <a:rPr lang="en-US" sz="2800" dirty="0" smtClean="0"/>
              <a:t> </a:t>
            </a:r>
            <a:r>
              <a:rPr lang="en-US" sz="2800" dirty="0" err="1" smtClean="0"/>
              <a:t>tugasnya</a:t>
            </a:r>
            <a:r>
              <a:rPr lang="en-US" sz="2800" dirty="0" smtClean="0"/>
              <a:t> </a:t>
            </a:r>
            <a:r>
              <a:rPr lang="en-US" sz="2800" dirty="0" err="1" smtClean="0"/>
              <a:t>didasarkan</a:t>
            </a:r>
            <a:r>
              <a:rPr lang="en-US" sz="2800" dirty="0" smtClean="0"/>
              <a:t> </a:t>
            </a:r>
            <a:r>
              <a:rPr lang="en-US" sz="2800" dirty="0" err="1" smtClean="0"/>
              <a:t>pada</a:t>
            </a:r>
            <a:r>
              <a:rPr lang="en-US" sz="2800" dirty="0" smtClean="0"/>
              <a:t> </a:t>
            </a:r>
            <a:r>
              <a:rPr lang="en-US" sz="2800" dirty="0" err="1" smtClean="0"/>
              <a:t>keahlian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atau</a:t>
            </a:r>
            <a:r>
              <a:rPr lang="en-US" sz="2800" dirty="0" smtClean="0"/>
              <a:t> </a:t>
            </a:r>
            <a:r>
              <a:rPr lang="en-US" sz="2800" dirty="0" err="1" smtClean="0"/>
              <a:t>keterampilan</a:t>
            </a:r>
            <a:r>
              <a:rPr lang="en-US" sz="2800" dirty="0" smtClean="0"/>
              <a:t> </a:t>
            </a:r>
            <a:r>
              <a:rPr lang="en-US" sz="2800" dirty="0" err="1" smtClean="0"/>
              <a:t>tertentu</a:t>
            </a:r>
            <a:r>
              <a:rPr lang="en-US" sz="2800" dirty="0" smtClean="0"/>
              <a:t> </a:t>
            </a:r>
            <a:r>
              <a:rPr lang="en-US" sz="2800" dirty="0" err="1" smtClean="0"/>
              <a:t>serta</a:t>
            </a:r>
            <a:r>
              <a:rPr lang="en-US" sz="2800" dirty="0" smtClean="0"/>
              <a:t> </a:t>
            </a:r>
            <a:r>
              <a:rPr lang="en-US" sz="2800" dirty="0" err="1" smtClean="0"/>
              <a:t>bersifat</a:t>
            </a:r>
            <a:r>
              <a:rPr lang="en-US" sz="2800" dirty="0" smtClean="0"/>
              <a:t> </a:t>
            </a:r>
            <a:r>
              <a:rPr lang="en-US" sz="2800" dirty="0" err="1" smtClean="0"/>
              <a:t>mandiri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4208250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28229" y="2721275"/>
            <a:ext cx="4292600" cy="384720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06400" indent="-406400" algn="just">
              <a:spcAft>
                <a:spcPts val="300"/>
              </a:spcAft>
              <a:buFont typeface="+mj-lt"/>
              <a:buAutoNum type="arabicPeriod"/>
              <a:defRPr/>
            </a:pPr>
            <a:r>
              <a:rPr lang="en-US" sz="1600" dirty="0" smtClean="0"/>
              <a:t>PP No. 70 </a:t>
            </a:r>
            <a:r>
              <a:rPr lang="en-US" sz="1600" dirty="0" err="1" smtClean="0"/>
              <a:t>Th</a:t>
            </a:r>
            <a:r>
              <a:rPr lang="en-US" sz="1600" dirty="0" smtClean="0"/>
              <a:t> 2015 </a:t>
            </a:r>
            <a:r>
              <a:rPr lang="en-US" sz="1600" dirty="0" err="1" smtClean="0"/>
              <a:t>tentang</a:t>
            </a:r>
            <a:r>
              <a:rPr lang="en-US" sz="1600" dirty="0" smtClean="0"/>
              <a:t> </a:t>
            </a:r>
            <a:r>
              <a:rPr lang="en-US" sz="1600" dirty="0" err="1" smtClean="0"/>
              <a:t>Jaminan</a:t>
            </a:r>
            <a:r>
              <a:rPr lang="en-US" sz="1600" dirty="0" smtClean="0"/>
              <a:t> </a:t>
            </a:r>
            <a:r>
              <a:rPr lang="en-US" sz="1600" dirty="0" err="1" smtClean="0"/>
              <a:t>Kecelakaan</a:t>
            </a:r>
            <a:r>
              <a:rPr lang="en-US" sz="1600" dirty="0" smtClean="0"/>
              <a:t> </a:t>
            </a:r>
            <a:r>
              <a:rPr lang="en-US" sz="1600" dirty="0" err="1" smtClean="0"/>
              <a:t>Kerja</a:t>
            </a:r>
            <a:r>
              <a:rPr lang="en-US" sz="1600" dirty="0" smtClean="0"/>
              <a:t>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Jaminan</a:t>
            </a:r>
            <a:r>
              <a:rPr lang="en-US" sz="1600" dirty="0" smtClean="0"/>
              <a:t> </a:t>
            </a:r>
            <a:r>
              <a:rPr lang="en-US" sz="1600" dirty="0" err="1" smtClean="0"/>
              <a:t>Kematian</a:t>
            </a:r>
            <a:r>
              <a:rPr lang="en-US" sz="1600" dirty="0" smtClean="0"/>
              <a:t> </a:t>
            </a:r>
            <a:r>
              <a:rPr lang="en-US" sz="1600" dirty="0" err="1" smtClean="0"/>
              <a:t>bagi</a:t>
            </a:r>
            <a:r>
              <a:rPr lang="en-US" sz="1600" dirty="0" smtClean="0"/>
              <a:t> </a:t>
            </a:r>
            <a:r>
              <a:rPr lang="en-US" sz="1600" dirty="0" err="1" smtClean="0"/>
              <a:t>Pegawai</a:t>
            </a:r>
            <a:r>
              <a:rPr lang="en-US" sz="1600" dirty="0" smtClean="0"/>
              <a:t> </a:t>
            </a:r>
            <a:r>
              <a:rPr lang="en-US" sz="1600" dirty="0" err="1" smtClean="0"/>
              <a:t>ASN</a:t>
            </a:r>
            <a:endParaRPr lang="en-US" sz="1600" dirty="0" smtClean="0"/>
          </a:p>
          <a:p>
            <a:pPr marL="406400" indent="-406400" algn="just">
              <a:spcAft>
                <a:spcPts val="300"/>
              </a:spcAft>
              <a:buFont typeface="+mj-lt"/>
              <a:buAutoNum type="arabicPeriod"/>
              <a:defRPr/>
            </a:pPr>
            <a:r>
              <a:rPr lang="en-US" sz="1600" dirty="0" smtClean="0"/>
              <a:t>PP  No. 11 </a:t>
            </a:r>
            <a:r>
              <a:rPr lang="en-US" sz="1600" dirty="0" err="1" smtClean="0"/>
              <a:t>Th</a:t>
            </a:r>
            <a:r>
              <a:rPr lang="en-US" sz="1600" dirty="0" smtClean="0"/>
              <a:t> 2017 </a:t>
            </a:r>
            <a:r>
              <a:rPr lang="en-US" sz="1600" dirty="0" err="1" smtClean="0"/>
              <a:t>tentang</a:t>
            </a:r>
            <a:r>
              <a:rPr lang="en-US" sz="1600" dirty="0" smtClean="0"/>
              <a:t> </a:t>
            </a:r>
            <a:r>
              <a:rPr lang="en-US" sz="1600" dirty="0" err="1"/>
              <a:t>Manajemen</a:t>
            </a:r>
            <a:r>
              <a:rPr lang="en-US" sz="1600" dirty="0"/>
              <a:t> PNS</a:t>
            </a:r>
          </a:p>
          <a:p>
            <a:pPr marL="406400" indent="-406400" algn="just">
              <a:spcAft>
                <a:spcPts val="300"/>
              </a:spcAft>
              <a:buFont typeface="+mj-lt"/>
              <a:buAutoNum type="arabicPeriod"/>
              <a:defRPr/>
            </a:pPr>
            <a:r>
              <a:rPr lang="id-ID" sz="1600" dirty="0" smtClean="0"/>
              <a:t>P</a:t>
            </a:r>
            <a:r>
              <a:rPr lang="en-US" sz="1600" dirty="0"/>
              <a:t>P No. </a:t>
            </a:r>
            <a:r>
              <a:rPr lang="id-ID" sz="1600" dirty="0" smtClean="0"/>
              <a:t>49</a:t>
            </a:r>
            <a:r>
              <a:rPr lang="en-US" sz="1600" dirty="0" smtClean="0"/>
              <a:t> </a:t>
            </a:r>
            <a:r>
              <a:rPr lang="en-US" sz="1600" dirty="0" err="1"/>
              <a:t>Th</a:t>
            </a:r>
            <a:r>
              <a:rPr lang="en-US" sz="1600" dirty="0"/>
              <a:t> </a:t>
            </a:r>
            <a:r>
              <a:rPr lang="en-US" sz="1600" dirty="0" smtClean="0"/>
              <a:t>201</a:t>
            </a:r>
            <a:r>
              <a:rPr lang="id-ID" sz="1600" dirty="0" smtClean="0"/>
              <a:t>8</a:t>
            </a:r>
            <a:r>
              <a:rPr lang="en-US" sz="1600" dirty="0" smtClean="0"/>
              <a:t> </a:t>
            </a:r>
            <a:r>
              <a:rPr lang="en-US" sz="1600" dirty="0" err="1"/>
              <a:t>tentang</a:t>
            </a:r>
            <a:r>
              <a:rPr lang="en-US" sz="1600" dirty="0"/>
              <a:t> </a:t>
            </a:r>
            <a:r>
              <a:rPr lang="en-US" sz="1600" dirty="0" err="1" smtClean="0"/>
              <a:t>Manajemen</a:t>
            </a:r>
            <a:r>
              <a:rPr lang="en-US" sz="1600" dirty="0" smtClean="0"/>
              <a:t> </a:t>
            </a:r>
            <a:r>
              <a:rPr lang="en-US" sz="1600" dirty="0"/>
              <a:t>PPPK</a:t>
            </a:r>
          </a:p>
          <a:p>
            <a:pPr marL="406400" indent="-406400" algn="just">
              <a:spcAft>
                <a:spcPts val="300"/>
              </a:spcAft>
              <a:buFont typeface="+mj-lt"/>
              <a:buAutoNum type="arabicPeriod"/>
              <a:defRPr/>
            </a:pPr>
            <a:r>
              <a:rPr lang="en-US" sz="1600" dirty="0" smtClean="0"/>
              <a:t>PP </a:t>
            </a:r>
            <a:r>
              <a:rPr lang="en-US" sz="1600" dirty="0"/>
              <a:t>No. </a:t>
            </a:r>
            <a:r>
              <a:rPr lang="id-ID" sz="1600" dirty="0" smtClean="0"/>
              <a:t>30</a:t>
            </a:r>
            <a:r>
              <a:rPr lang="en-US" sz="1600" dirty="0" smtClean="0"/>
              <a:t> </a:t>
            </a:r>
            <a:r>
              <a:rPr lang="en-US" sz="1600" dirty="0" err="1"/>
              <a:t>Th</a:t>
            </a:r>
            <a:r>
              <a:rPr lang="en-US" sz="1600" dirty="0"/>
              <a:t> </a:t>
            </a:r>
            <a:r>
              <a:rPr lang="en-US" sz="1600" dirty="0" smtClean="0"/>
              <a:t>201</a:t>
            </a:r>
            <a:r>
              <a:rPr lang="id-ID" sz="1600" dirty="0" smtClean="0"/>
              <a:t>9</a:t>
            </a:r>
            <a:r>
              <a:rPr lang="en-US" sz="1600" dirty="0" smtClean="0"/>
              <a:t> </a:t>
            </a:r>
            <a:r>
              <a:rPr lang="en-US" sz="1600" dirty="0" err="1" smtClean="0"/>
              <a:t>tentang</a:t>
            </a:r>
            <a:r>
              <a:rPr lang="en-US" sz="1600" dirty="0" smtClean="0"/>
              <a:t> </a:t>
            </a:r>
            <a:r>
              <a:rPr lang="en-US" sz="1600" dirty="0" err="1"/>
              <a:t>Penilaian</a:t>
            </a:r>
            <a:r>
              <a:rPr lang="en-US" sz="1600" dirty="0"/>
              <a:t> </a:t>
            </a:r>
            <a:r>
              <a:rPr lang="en-US" sz="1600" dirty="0" err="1"/>
              <a:t>Kinerja</a:t>
            </a:r>
            <a:r>
              <a:rPr lang="en-US" sz="1600" dirty="0"/>
              <a:t> </a:t>
            </a:r>
            <a:r>
              <a:rPr lang="id-ID" sz="1600" dirty="0" smtClean="0"/>
              <a:t>Pegawai Negeri Sipil</a:t>
            </a:r>
            <a:endParaRPr lang="en-US" sz="1600" dirty="0"/>
          </a:p>
          <a:p>
            <a:pPr marL="406400" indent="-406400" algn="just">
              <a:spcAft>
                <a:spcPts val="300"/>
              </a:spcAft>
              <a:buFont typeface="+mj-lt"/>
              <a:buAutoNum type="arabicPeriod"/>
              <a:defRPr/>
            </a:pPr>
            <a:r>
              <a:rPr lang="en-US" sz="1600" dirty="0" err="1"/>
              <a:t>Rancangan</a:t>
            </a:r>
            <a:r>
              <a:rPr lang="en-US" sz="1600" dirty="0"/>
              <a:t> </a:t>
            </a:r>
            <a:r>
              <a:rPr lang="en-US" sz="1600" dirty="0" smtClean="0"/>
              <a:t>PP </a:t>
            </a:r>
            <a:r>
              <a:rPr lang="en-US" sz="1600" dirty="0" err="1" smtClean="0"/>
              <a:t>tentang</a:t>
            </a:r>
            <a:r>
              <a:rPr lang="en-US" sz="1600" dirty="0" smtClean="0"/>
              <a:t> </a:t>
            </a:r>
            <a:r>
              <a:rPr lang="en-US" sz="1600" dirty="0" err="1" smtClean="0"/>
              <a:t>Gaji</a:t>
            </a:r>
            <a:r>
              <a:rPr lang="en-US" sz="1600" dirty="0" smtClean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Tunjangan</a:t>
            </a:r>
            <a:endParaRPr lang="en-US" sz="1600" dirty="0"/>
          </a:p>
          <a:p>
            <a:pPr marL="406400" indent="-406400" algn="just">
              <a:spcAft>
                <a:spcPts val="300"/>
              </a:spcAft>
              <a:buFont typeface="+mj-lt"/>
              <a:buAutoNum type="arabicPeriod"/>
              <a:defRPr/>
            </a:pPr>
            <a:r>
              <a:rPr lang="en-US" sz="1600" dirty="0" err="1" smtClean="0"/>
              <a:t>Rancangan</a:t>
            </a:r>
            <a:r>
              <a:rPr lang="en-US" sz="1600" dirty="0" smtClean="0"/>
              <a:t> PP </a:t>
            </a:r>
            <a:r>
              <a:rPr lang="en-US" sz="1600" dirty="0" err="1" smtClean="0"/>
              <a:t>tentang</a:t>
            </a:r>
            <a:r>
              <a:rPr lang="en-US" sz="1600" dirty="0" smtClean="0"/>
              <a:t> </a:t>
            </a:r>
            <a:r>
              <a:rPr lang="en-US" sz="1600" dirty="0" err="1" smtClean="0"/>
              <a:t>Disiplin</a:t>
            </a:r>
            <a:r>
              <a:rPr lang="en-US" sz="1600" dirty="0" smtClean="0"/>
              <a:t> </a:t>
            </a:r>
            <a:r>
              <a:rPr lang="en-US" sz="1600" dirty="0" err="1" smtClean="0"/>
              <a:t>PNS</a:t>
            </a:r>
            <a:endParaRPr lang="en-US" sz="1600" dirty="0" smtClean="0"/>
          </a:p>
          <a:p>
            <a:pPr marL="406400" indent="-406400" algn="just">
              <a:spcAft>
                <a:spcPts val="300"/>
              </a:spcAft>
              <a:buFont typeface="+mj-lt"/>
              <a:buAutoNum type="arabicPeriod"/>
              <a:defRPr/>
            </a:pPr>
            <a:r>
              <a:rPr lang="en-US" sz="1600" dirty="0" err="1" smtClean="0"/>
              <a:t>Rancangan</a:t>
            </a:r>
            <a:r>
              <a:rPr lang="en-US" sz="1600" dirty="0" smtClean="0"/>
              <a:t> PP </a:t>
            </a:r>
            <a:r>
              <a:rPr lang="en-US" sz="1600" dirty="0" err="1" smtClean="0"/>
              <a:t>tentang</a:t>
            </a:r>
            <a:r>
              <a:rPr lang="en-US" sz="1600" dirty="0" smtClean="0"/>
              <a:t> </a:t>
            </a:r>
            <a:r>
              <a:rPr lang="en-US" sz="1600" dirty="0" err="1" smtClean="0"/>
              <a:t>Korps</a:t>
            </a:r>
            <a:r>
              <a:rPr lang="en-US" sz="1600" dirty="0" smtClean="0"/>
              <a:t> </a:t>
            </a:r>
            <a:r>
              <a:rPr lang="en-US" sz="1600" dirty="0" err="1" smtClean="0"/>
              <a:t>Pegawai</a:t>
            </a:r>
            <a:r>
              <a:rPr lang="en-US" sz="1600" dirty="0" smtClean="0"/>
              <a:t> </a:t>
            </a:r>
            <a:r>
              <a:rPr lang="en-US" sz="1600" dirty="0" err="1" smtClean="0"/>
              <a:t>ASN</a:t>
            </a:r>
            <a:r>
              <a:rPr lang="en-US" sz="1600" dirty="0" smtClean="0"/>
              <a:t> </a:t>
            </a:r>
          </a:p>
          <a:p>
            <a:pPr marL="406400" indent="-406400" algn="just">
              <a:spcAft>
                <a:spcPts val="300"/>
              </a:spcAft>
              <a:buFont typeface="+mj-lt"/>
              <a:buAutoNum type="arabicPeriod"/>
              <a:defRPr/>
            </a:pPr>
            <a:r>
              <a:rPr lang="en-US" sz="1600" dirty="0" err="1" smtClean="0"/>
              <a:t>Rancangan</a:t>
            </a:r>
            <a:r>
              <a:rPr lang="en-US" sz="1600" dirty="0" smtClean="0"/>
              <a:t> PP </a:t>
            </a:r>
            <a:r>
              <a:rPr lang="en-US" sz="1600" dirty="0" err="1" smtClean="0"/>
              <a:t>tentang</a:t>
            </a:r>
            <a:r>
              <a:rPr lang="en-US" sz="1600" dirty="0" smtClean="0"/>
              <a:t> </a:t>
            </a:r>
            <a:r>
              <a:rPr lang="en-US" sz="1600" dirty="0" err="1" smtClean="0"/>
              <a:t>Pensiun</a:t>
            </a:r>
            <a:r>
              <a:rPr lang="en-US" sz="1600" dirty="0" smtClean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Jaminan</a:t>
            </a:r>
            <a:r>
              <a:rPr lang="en-US" sz="1600" dirty="0"/>
              <a:t> </a:t>
            </a:r>
            <a:r>
              <a:rPr lang="en-US" sz="1600" dirty="0" err="1"/>
              <a:t>Hari</a:t>
            </a:r>
            <a:r>
              <a:rPr lang="en-US" sz="1600" dirty="0"/>
              <a:t> </a:t>
            </a:r>
            <a:r>
              <a:rPr lang="en-US" sz="1600" dirty="0" err="1"/>
              <a:t>Tua</a:t>
            </a:r>
            <a:endParaRPr lang="en-US" sz="1600" dirty="0"/>
          </a:p>
          <a:p>
            <a:pPr marL="406400" indent="-406400" algn="just">
              <a:spcAft>
                <a:spcPts val="300"/>
              </a:spcAft>
              <a:buFont typeface="+mj-lt"/>
              <a:buAutoNum type="arabicPeriod"/>
              <a:defRPr/>
            </a:pPr>
            <a:r>
              <a:rPr lang="en-US" sz="1600" dirty="0" err="1"/>
              <a:t>Rancangan</a:t>
            </a:r>
            <a:r>
              <a:rPr lang="en-US" sz="1600" dirty="0"/>
              <a:t> </a:t>
            </a:r>
            <a:r>
              <a:rPr lang="en-US" sz="1600" dirty="0" smtClean="0"/>
              <a:t>PP </a:t>
            </a:r>
            <a:r>
              <a:rPr lang="en-US" sz="1600" dirty="0" err="1" smtClean="0"/>
              <a:t>tentang</a:t>
            </a:r>
            <a:r>
              <a:rPr lang="en-US" sz="1600" dirty="0" smtClean="0"/>
              <a:t> </a:t>
            </a:r>
            <a:r>
              <a:rPr lang="en-US" sz="1600" dirty="0" err="1" smtClean="0"/>
              <a:t>Badan</a:t>
            </a:r>
            <a:r>
              <a:rPr lang="en-US" sz="1600" dirty="0" smtClean="0"/>
              <a:t> </a:t>
            </a:r>
            <a:r>
              <a:rPr lang="en-US" sz="1600" dirty="0" err="1" smtClean="0"/>
              <a:t>Pertimbangan</a:t>
            </a:r>
            <a:r>
              <a:rPr lang="en-US" sz="1600" dirty="0" smtClean="0"/>
              <a:t> </a:t>
            </a:r>
            <a:r>
              <a:rPr lang="en-US" sz="1600" dirty="0" err="1" smtClean="0"/>
              <a:t>ASN</a:t>
            </a:r>
            <a:endParaRPr lang="en-US" sz="1600" dirty="0"/>
          </a:p>
        </p:txBody>
      </p:sp>
      <p:sp>
        <p:nvSpPr>
          <p:cNvPr id="44035" name="WordArt 2"/>
          <p:cNvSpPr>
            <a:spLocks noChangeArrowheads="1" noChangeShapeType="1" noTextEdit="1"/>
          </p:cNvSpPr>
          <p:nvPr/>
        </p:nvSpPr>
        <p:spPr bwMode="auto">
          <a:xfrm>
            <a:off x="577852" y="571500"/>
            <a:ext cx="8585199" cy="495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b="1" kern="10" dirty="0" smtClean="0">
                <a:ln w="9525">
                  <a:solidFill>
                    <a:srgbClr val="66FF33"/>
                  </a:solidFill>
                  <a:round/>
                  <a:headEnd/>
                  <a:tailEnd/>
                </a:ln>
                <a:latin typeface="Arial Narrow" pitchFamily="34" charset="0"/>
              </a:rPr>
              <a:t>JABATAN FUNGSIONAL</a:t>
            </a:r>
            <a:r>
              <a:rPr lang="en-ID" sz="3600" b="1" kern="10" dirty="0" smtClean="0">
                <a:ln w="9525">
                  <a:solidFill>
                    <a:srgbClr val="66FF33"/>
                  </a:solidFill>
                  <a:round/>
                  <a:headEnd/>
                  <a:tailEnd/>
                </a:ln>
                <a:latin typeface="Arial Narrow" pitchFamily="34" charset="0"/>
              </a:rPr>
              <a:t> </a:t>
            </a:r>
            <a:r>
              <a:rPr lang="id-ID" sz="3600" b="1" kern="10" dirty="0" smtClean="0">
                <a:ln w="9525">
                  <a:solidFill>
                    <a:srgbClr val="66FF33"/>
                  </a:solidFill>
                  <a:round/>
                  <a:headEnd/>
                  <a:tailEnd/>
                </a:ln>
                <a:latin typeface="Arial Narrow" pitchFamily="34" charset="0"/>
              </a:rPr>
              <a:t>ASN</a:t>
            </a:r>
            <a:endParaRPr lang="id-ID" sz="3600" b="1" kern="10" dirty="0">
              <a:ln w="9525">
                <a:solidFill>
                  <a:srgbClr val="66FF33"/>
                </a:solidFill>
                <a:round/>
                <a:headEnd/>
                <a:tailEnd/>
              </a:ln>
              <a:latin typeface="Arial Narrow" pitchFamily="34" charset="0"/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4953000" y="1219201"/>
            <a:ext cx="495300" cy="1412875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5589324" y="1581150"/>
            <a:ext cx="3986477" cy="6463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31750" algn="just" eaLnBrk="0" hangingPunct="0">
              <a:spcBef>
                <a:spcPct val="20000"/>
              </a:spcBef>
              <a:defRPr/>
            </a:pPr>
            <a:r>
              <a:rPr lang="id-ID" sz="1800" b="1" dirty="0">
                <a:latin typeface="Candara" panose="020E0502030303020204" pitchFamily="34" charset="0"/>
              </a:rPr>
              <a:t>PEGAWAI NEGERI SIPIL DIANGKAT DALAM PANGKAT DAN JABATAN</a:t>
            </a:r>
            <a:endParaRPr lang="en-US" sz="1800" b="1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428229" y="1497013"/>
            <a:ext cx="4292600" cy="70788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63525" algn="just" eaLnBrk="0" hangingPunct="0">
              <a:spcBef>
                <a:spcPct val="20000"/>
              </a:spcBef>
              <a:defRPr/>
            </a:pPr>
            <a:r>
              <a:rPr lang="id-ID" sz="2000" b="1" dirty="0" smtClean="0">
                <a:latin typeface="Candara" panose="020E0502030303020204" pitchFamily="34" charset="0"/>
              </a:rPr>
              <a:t>Undang-</a:t>
            </a:r>
            <a:r>
              <a:rPr lang="en-US" sz="2000" b="1" dirty="0">
                <a:latin typeface="Candara" panose="020E0502030303020204" pitchFamily="34" charset="0"/>
              </a:rPr>
              <a:t>U</a:t>
            </a:r>
            <a:r>
              <a:rPr lang="id-ID" sz="2000" b="1" dirty="0" smtClean="0">
                <a:latin typeface="Candara" panose="020E0502030303020204" pitchFamily="34" charset="0"/>
              </a:rPr>
              <a:t>ndang No</a:t>
            </a:r>
            <a:r>
              <a:rPr lang="en-US" sz="2000" b="1" dirty="0" smtClean="0">
                <a:latin typeface="Candara" panose="020E0502030303020204" pitchFamily="34" charset="0"/>
              </a:rPr>
              <a:t>.</a:t>
            </a:r>
            <a:r>
              <a:rPr lang="id-ID" sz="2000" b="1" dirty="0" smtClean="0">
                <a:latin typeface="Candara" panose="020E0502030303020204" pitchFamily="34" charset="0"/>
              </a:rPr>
              <a:t> </a:t>
            </a:r>
            <a:r>
              <a:rPr lang="en-US" sz="2000" b="1" dirty="0">
                <a:latin typeface="Candara" panose="020E0502030303020204" pitchFamily="34" charset="0"/>
              </a:rPr>
              <a:t>5 </a:t>
            </a:r>
            <a:r>
              <a:rPr lang="en-US" sz="2000" b="1" dirty="0" err="1" smtClean="0">
                <a:latin typeface="Candara" panose="020E0502030303020204" pitchFamily="34" charset="0"/>
              </a:rPr>
              <a:t>Th</a:t>
            </a:r>
            <a:r>
              <a:rPr lang="en-US" sz="2000" b="1" dirty="0" smtClean="0">
                <a:latin typeface="Candara" panose="020E0502030303020204" pitchFamily="34" charset="0"/>
              </a:rPr>
              <a:t> </a:t>
            </a:r>
            <a:r>
              <a:rPr lang="en-US" sz="2000" b="1" dirty="0">
                <a:latin typeface="Candara" panose="020E0502030303020204" pitchFamily="34" charset="0"/>
              </a:rPr>
              <a:t>2014 </a:t>
            </a:r>
            <a:r>
              <a:rPr lang="en-US" sz="2000" b="1" dirty="0" err="1">
                <a:latin typeface="Candara" panose="020E0502030303020204" pitchFamily="34" charset="0"/>
              </a:rPr>
              <a:t>tentang</a:t>
            </a:r>
            <a:r>
              <a:rPr lang="en-US" sz="2000" b="1" dirty="0">
                <a:latin typeface="Candara" panose="020E0502030303020204" pitchFamily="34" charset="0"/>
              </a:rPr>
              <a:t> </a:t>
            </a:r>
            <a:r>
              <a:rPr lang="en-US" sz="2000" b="1" dirty="0" smtClean="0">
                <a:latin typeface="Candara" panose="020E0502030303020204" pitchFamily="34" charset="0"/>
              </a:rPr>
              <a:t> </a:t>
            </a:r>
            <a:r>
              <a:rPr lang="en-US" sz="2000" b="1" dirty="0" err="1" smtClean="0">
                <a:latin typeface="Candara" panose="020E0502030303020204" pitchFamily="34" charset="0"/>
              </a:rPr>
              <a:t>Aparatur</a:t>
            </a:r>
            <a:r>
              <a:rPr lang="en-US" sz="2000" b="1" dirty="0" smtClean="0">
                <a:latin typeface="Candara" panose="020E0502030303020204" pitchFamily="34" charset="0"/>
              </a:rPr>
              <a:t>  </a:t>
            </a:r>
            <a:r>
              <a:rPr lang="en-US" sz="2000" b="1" dirty="0" err="1" smtClean="0">
                <a:latin typeface="Candara" panose="020E0502030303020204" pitchFamily="34" charset="0"/>
              </a:rPr>
              <a:t>Sipil</a:t>
            </a:r>
            <a:r>
              <a:rPr lang="en-US" sz="2000" b="1" dirty="0" smtClean="0">
                <a:latin typeface="Candara" panose="020E0502030303020204" pitchFamily="34" charset="0"/>
              </a:rPr>
              <a:t>  Negara</a:t>
            </a:r>
            <a:endParaRPr lang="en-US" sz="2000" b="1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1041394" y="2313288"/>
            <a:ext cx="3054350" cy="30480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sp>
        <p:nvSpPr>
          <p:cNvPr id="4" name="Down Arrow 3"/>
          <p:cNvSpPr/>
          <p:nvPr/>
        </p:nvSpPr>
        <p:spPr>
          <a:xfrm>
            <a:off x="6273800" y="2362200"/>
            <a:ext cx="2806700" cy="2492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sp>
        <p:nvSpPr>
          <p:cNvPr id="18" name="TextBox 17"/>
          <p:cNvSpPr txBox="1"/>
          <p:nvPr/>
        </p:nvSpPr>
        <p:spPr>
          <a:xfrm>
            <a:off x="5448301" y="2667000"/>
            <a:ext cx="3986477" cy="4924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514350" indent="-514350" algn="just">
              <a:buFont typeface="+mj-lt"/>
              <a:buAutoNum type="arabicPeriod"/>
              <a:defRPr/>
            </a:pPr>
            <a:r>
              <a:rPr lang="id-ID" dirty="0"/>
              <a:t>Jabatan </a:t>
            </a:r>
            <a:r>
              <a:rPr lang="en-US" dirty="0" err="1"/>
              <a:t>Pimpinan</a:t>
            </a:r>
            <a:r>
              <a:rPr lang="en-US" dirty="0"/>
              <a:t> </a:t>
            </a:r>
            <a:r>
              <a:rPr lang="en-US" dirty="0" err="1"/>
              <a:t>Tinggi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5477538" y="5599114"/>
            <a:ext cx="3957240" cy="9540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marL="273050" indent="-273050">
              <a:defRPr/>
            </a:pPr>
            <a:r>
              <a:rPr lang="en-US" sz="1400" b="1" dirty="0" smtClean="0">
                <a:solidFill>
                  <a:schemeClr val="dk1"/>
                </a:solidFill>
              </a:rPr>
              <a:t>            - </a:t>
            </a:r>
            <a:r>
              <a:rPr lang="id-ID" sz="1400" b="1" dirty="0" smtClean="0">
                <a:solidFill>
                  <a:schemeClr val="dk1"/>
                </a:solidFill>
              </a:rPr>
              <a:t>J</a:t>
            </a:r>
            <a:r>
              <a:rPr lang="en-US" sz="1400" b="1" dirty="0" smtClean="0">
                <a:solidFill>
                  <a:schemeClr val="dk1"/>
                </a:solidFill>
              </a:rPr>
              <a:t>F</a:t>
            </a:r>
            <a:r>
              <a:rPr lang="id-ID" sz="1400" b="1" dirty="0" smtClean="0">
                <a:solidFill>
                  <a:schemeClr val="dk1"/>
                </a:solidFill>
              </a:rPr>
              <a:t> </a:t>
            </a:r>
            <a:r>
              <a:rPr lang="en-US" sz="1400" b="1" dirty="0" err="1" smtClean="0">
                <a:solidFill>
                  <a:schemeClr val="dk1"/>
                </a:solidFill>
              </a:rPr>
              <a:t>Keahlian</a:t>
            </a:r>
            <a:r>
              <a:rPr lang="id-ID" sz="1400" b="1" dirty="0">
                <a:solidFill>
                  <a:schemeClr val="dk1"/>
                </a:solidFill>
              </a:rPr>
              <a:t>: </a:t>
            </a:r>
            <a:r>
              <a:rPr lang="id-ID" sz="1400" b="1" dirty="0" smtClean="0">
                <a:solidFill>
                  <a:schemeClr val="dk1"/>
                </a:solidFill>
              </a:rPr>
              <a:t> </a:t>
            </a:r>
            <a:r>
              <a:rPr lang="id-ID" sz="1400" dirty="0" smtClean="0">
                <a:solidFill>
                  <a:schemeClr val="dk1"/>
                </a:solidFill>
              </a:rPr>
              <a:t>a</a:t>
            </a:r>
            <a:r>
              <a:rPr lang="id-ID" sz="1400" dirty="0">
                <a:solidFill>
                  <a:schemeClr val="dk1"/>
                </a:solidFill>
              </a:rPr>
              <a:t>)</a:t>
            </a:r>
            <a:r>
              <a:rPr lang="id-ID" sz="1400" b="1" dirty="0">
                <a:solidFill>
                  <a:schemeClr val="dk1"/>
                </a:solidFill>
              </a:rPr>
              <a:t> </a:t>
            </a:r>
            <a:r>
              <a:rPr lang="en-US" sz="1400" dirty="0" err="1" smtClean="0">
                <a:solidFill>
                  <a:schemeClr val="dk1"/>
                </a:solidFill>
              </a:rPr>
              <a:t>Ahli</a:t>
            </a:r>
            <a:r>
              <a:rPr lang="en-US" sz="1400" dirty="0" smtClean="0">
                <a:solidFill>
                  <a:schemeClr val="dk1"/>
                </a:solidFill>
              </a:rPr>
              <a:t> </a:t>
            </a:r>
            <a:r>
              <a:rPr lang="en-US" sz="1400" dirty="0" err="1" smtClean="0">
                <a:solidFill>
                  <a:schemeClr val="dk1"/>
                </a:solidFill>
              </a:rPr>
              <a:t>Utama</a:t>
            </a:r>
            <a:r>
              <a:rPr lang="en-US" sz="1400" dirty="0">
                <a:solidFill>
                  <a:schemeClr val="dk1"/>
                </a:solidFill>
              </a:rPr>
              <a:t>; </a:t>
            </a:r>
          </a:p>
          <a:p>
            <a:pPr marL="342900" indent="-342900">
              <a:defRPr/>
            </a:pPr>
            <a:r>
              <a:rPr lang="id-ID" sz="1400" dirty="0">
                <a:solidFill>
                  <a:schemeClr val="dk1"/>
                </a:solidFill>
              </a:rPr>
              <a:t>                           </a:t>
            </a:r>
            <a:r>
              <a:rPr lang="en-US" sz="1400" dirty="0" smtClean="0">
                <a:solidFill>
                  <a:schemeClr val="dk1"/>
                </a:solidFill>
              </a:rPr>
              <a:t>           </a:t>
            </a:r>
            <a:r>
              <a:rPr lang="id-ID" sz="1400" dirty="0" smtClean="0">
                <a:solidFill>
                  <a:schemeClr val="dk1"/>
                </a:solidFill>
              </a:rPr>
              <a:t>b</a:t>
            </a:r>
            <a:r>
              <a:rPr lang="id-ID" sz="1400" dirty="0">
                <a:solidFill>
                  <a:schemeClr val="dk1"/>
                </a:solidFill>
              </a:rPr>
              <a:t>) </a:t>
            </a:r>
            <a:r>
              <a:rPr lang="en-US" sz="1400" dirty="0" err="1" smtClean="0">
                <a:solidFill>
                  <a:schemeClr val="dk1"/>
                </a:solidFill>
              </a:rPr>
              <a:t>Ahli</a:t>
            </a:r>
            <a:r>
              <a:rPr lang="en-US" sz="1400" dirty="0" smtClean="0">
                <a:solidFill>
                  <a:schemeClr val="dk1"/>
                </a:solidFill>
              </a:rPr>
              <a:t> </a:t>
            </a:r>
            <a:r>
              <a:rPr lang="en-US" sz="1400" dirty="0" err="1">
                <a:solidFill>
                  <a:schemeClr val="dk1"/>
                </a:solidFill>
              </a:rPr>
              <a:t>M</a:t>
            </a:r>
            <a:r>
              <a:rPr lang="en-US" sz="1400" dirty="0" err="1" smtClean="0">
                <a:solidFill>
                  <a:schemeClr val="dk1"/>
                </a:solidFill>
              </a:rPr>
              <a:t>adya</a:t>
            </a:r>
            <a:r>
              <a:rPr lang="en-US" sz="1400" dirty="0">
                <a:solidFill>
                  <a:schemeClr val="dk1"/>
                </a:solidFill>
              </a:rPr>
              <a:t>; </a:t>
            </a:r>
            <a:endParaRPr lang="id-ID" sz="1400" dirty="0">
              <a:solidFill>
                <a:schemeClr val="dk1"/>
              </a:solidFill>
            </a:endParaRPr>
          </a:p>
          <a:p>
            <a:pPr marL="342900" indent="-342900">
              <a:defRPr/>
            </a:pPr>
            <a:r>
              <a:rPr lang="id-ID" sz="1400" dirty="0">
                <a:solidFill>
                  <a:schemeClr val="dk1"/>
                </a:solidFill>
              </a:rPr>
              <a:t>                              </a:t>
            </a:r>
            <a:r>
              <a:rPr lang="id-ID" sz="1400" dirty="0" smtClean="0">
                <a:solidFill>
                  <a:schemeClr val="dk1"/>
                </a:solidFill>
              </a:rPr>
              <a:t>     </a:t>
            </a:r>
            <a:r>
              <a:rPr lang="en-US" sz="1400" dirty="0" smtClean="0">
                <a:solidFill>
                  <a:schemeClr val="dk1"/>
                </a:solidFill>
              </a:rPr>
              <a:t>   </a:t>
            </a:r>
            <a:r>
              <a:rPr lang="id-ID" sz="1400" dirty="0" smtClean="0">
                <a:solidFill>
                  <a:schemeClr val="dk1"/>
                </a:solidFill>
              </a:rPr>
              <a:t>c</a:t>
            </a:r>
            <a:r>
              <a:rPr lang="id-ID" sz="1400" dirty="0">
                <a:solidFill>
                  <a:schemeClr val="dk1"/>
                </a:solidFill>
              </a:rPr>
              <a:t>) </a:t>
            </a:r>
            <a:r>
              <a:rPr lang="en-US" sz="1400" dirty="0" err="1" smtClean="0">
                <a:solidFill>
                  <a:schemeClr val="dk1"/>
                </a:solidFill>
              </a:rPr>
              <a:t>Ahli</a:t>
            </a:r>
            <a:r>
              <a:rPr lang="en-US" sz="1400" dirty="0" smtClean="0">
                <a:solidFill>
                  <a:schemeClr val="dk1"/>
                </a:solidFill>
              </a:rPr>
              <a:t> </a:t>
            </a:r>
            <a:r>
              <a:rPr lang="en-US" sz="1400" dirty="0" err="1">
                <a:solidFill>
                  <a:schemeClr val="dk1"/>
                </a:solidFill>
              </a:rPr>
              <a:t>M</a:t>
            </a:r>
            <a:r>
              <a:rPr lang="en-US" sz="1400" dirty="0" err="1" smtClean="0">
                <a:solidFill>
                  <a:schemeClr val="dk1"/>
                </a:solidFill>
              </a:rPr>
              <a:t>uda</a:t>
            </a:r>
            <a:r>
              <a:rPr lang="en-US" sz="1400" dirty="0">
                <a:solidFill>
                  <a:schemeClr val="dk1"/>
                </a:solidFill>
              </a:rPr>
              <a:t>; </a:t>
            </a:r>
          </a:p>
          <a:p>
            <a:pPr marL="342900" indent="-342900">
              <a:defRPr/>
            </a:pPr>
            <a:r>
              <a:rPr lang="en-US" sz="1400" dirty="0">
                <a:solidFill>
                  <a:schemeClr val="dk1"/>
                </a:solidFill>
              </a:rPr>
              <a:t>		         </a:t>
            </a:r>
            <a:r>
              <a:rPr lang="en-US" sz="1400" dirty="0" smtClean="0">
                <a:solidFill>
                  <a:schemeClr val="dk1"/>
                </a:solidFill>
              </a:rPr>
              <a:t>          </a:t>
            </a:r>
            <a:r>
              <a:rPr lang="id-ID" sz="1400" dirty="0">
                <a:solidFill>
                  <a:schemeClr val="dk1"/>
                </a:solidFill>
              </a:rPr>
              <a:t>d) </a:t>
            </a:r>
            <a:r>
              <a:rPr lang="en-US" sz="1400" dirty="0" err="1" smtClean="0">
                <a:solidFill>
                  <a:schemeClr val="dk1"/>
                </a:solidFill>
              </a:rPr>
              <a:t>Ahli</a:t>
            </a:r>
            <a:r>
              <a:rPr lang="en-US" sz="1400" dirty="0" smtClean="0">
                <a:solidFill>
                  <a:schemeClr val="dk1"/>
                </a:solidFill>
              </a:rPr>
              <a:t> </a:t>
            </a:r>
            <a:r>
              <a:rPr lang="en-US" sz="1400" dirty="0" err="1">
                <a:solidFill>
                  <a:schemeClr val="dk1"/>
                </a:solidFill>
              </a:rPr>
              <a:t>P</a:t>
            </a:r>
            <a:r>
              <a:rPr lang="en-US" sz="1400" dirty="0" err="1" smtClean="0">
                <a:solidFill>
                  <a:schemeClr val="dk1"/>
                </a:solidFill>
              </a:rPr>
              <a:t>ertama</a:t>
            </a:r>
            <a:r>
              <a:rPr lang="en-US" sz="1400" dirty="0">
                <a:solidFill>
                  <a:schemeClr val="dk1"/>
                </a:solidFill>
              </a:rPr>
              <a:t>.</a:t>
            </a:r>
            <a:endParaRPr lang="en-US" sz="1400" b="1" dirty="0">
              <a:solidFill>
                <a:schemeClr val="dk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477538" y="4608514"/>
            <a:ext cx="3957240" cy="9540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 dirty="0" smtClean="0">
                <a:solidFill>
                  <a:schemeClr val="dk1"/>
                </a:solidFill>
              </a:rPr>
              <a:t>          - </a:t>
            </a:r>
            <a:r>
              <a:rPr lang="id-ID" sz="1400" b="1" dirty="0" smtClean="0">
                <a:solidFill>
                  <a:schemeClr val="dk1"/>
                </a:solidFill>
              </a:rPr>
              <a:t>J</a:t>
            </a:r>
            <a:r>
              <a:rPr lang="en-US" sz="1400" b="1" dirty="0" smtClean="0">
                <a:solidFill>
                  <a:schemeClr val="dk1"/>
                </a:solidFill>
              </a:rPr>
              <a:t>F</a:t>
            </a:r>
            <a:r>
              <a:rPr lang="id-ID" sz="1400" b="1" dirty="0" smtClean="0">
                <a:solidFill>
                  <a:schemeClr val="dk1"/>
                </a:solidFill>
              </a:rPr>
              <a:t> </a:t>
            </a:r>
            <a:r>
              <a:rPr lang="en-US" sz="1400" b="1" dirty="0" err="1" smtClean="0">
                <a:solidFill>
                  <a:schemeClr val="dk1"/>
                </a:solidFill>
              </a:rPr>
              <a:t>Keterampila</a:t>
            </a:r>
            <a:r>
              <a:rPr lang="id-ID" sz="1400" b="1" dirty="0">
                <a:solidFill>
                  <a:schemeClr val="dk1"/>
                </a:solidFill>
              </a:rPr>
              <a:t>n: </a:t>
            </a:r>
            <a:r>
              <a:rPr lang="id-ID" sz="1400" dirty="0" smtClean="0">
                <a:solidFill>
                  <a:schemeClr val="dk1"/>
                </a:solidFill>
              </a:rPr>
              <a:t>a</a:t>
            </a:r>
            <a:r>
              <a:rPr lang="id-ID" sz="1400" dirty="0">
                <a:solidFill>
                  <a:schemeClr val="dk1"/>
                </a:solidFill>
              </a:rPr>
              <a:t>) </a:t>
            </a:r>
            <a:r>
              <a:rPr lang="en-US" sz="1400" dirty="0" smtClean="0">
                <a:solidFill>
                  <a:schemeClr val="dk1"/>
                </a:solidFill>
              </a:rPr>
              <a:t>P</a:t>
            </a:r>
            <a:r>
              <a:rPr lang="id-ID" sz="1400" dirty="0" smtClean="0">
                <a:solidFill>
                  <a:schemeClr val="dk1"/>
                </a:solidFill>
              </a:rPr>
              <a:t>enyelia</a:t>
            </a:r>
            <a:r>
              <a:rPr lang="id-ID" sz="1400" dirty="0">
                <a:solidFill>
                  <a:schemeClr val="dk1"/>
                </a:solidFill>
              </a:rPr>
              <a:t>;</a:t>
            </a:r>
          </a:p>
          <a:p>
            <a:pPr marL="342900" indent="-342900">
              <a:defRPr/>
            </a:pPr>
            <a:r>
              <a:rPr lang="id-ID" sz="1400" dirty="0">
                <a:solidFill>
                  <a:schemeClr val="dk1"/>
                </a:solidFill>
              </a:rPr>
              <a:t>                                </a:t>
            </a:r>
            <a:r>
              <a:rPr lang="en-US" sz="1400" dirty="0" smtClean="0">
                <a:solidFill>
                  <a:schemeClr val="dk1"/>
                </a:solidFill>
              </a:rPr>
              <a:t>           </a:t>
            </a:r>
            <a:r>
              <a:rPr lang="id-ID" sz="1400" dirty="0" smtClean="0">
                <a:solidFill>
                  <a:schemeClr val="dk1"/>
                </a:solidFill>
              </a:rPr>
              <a:t>b</a:t>
            </a:r>
            <a:r>
              <a:rPr lang="id-ID" sz="1400" dirty="0">
                <a:solidFill>
                  <a:schemeClr val="dk1"/>
                </a:solidFill>
              </a:rPr>
              <a:t>) </a:t>
            </a:r>
            <a:r>
              <a:rPr lang="en-US" sz="1400" dirty="0" err="1" smtClean="0">
                <a:solidFill>
                  <a:schemeClr val="dk1"/>
                </a:solidFill>
              </a:rPr>
              <a:t>Mahir</a:t>
            </a:r>
            <a:r>
              <a:rPr lang="id-ID" sz="1400" dirty="0">
                <a:solidFill>
                  <a:schemeClr val="dk1"/>
                </a:solidFill>
              </a:rPr>
              <a:t>;</a:t>
            </a:r>
          </a:p>
          <a:p>
            <a:pPr marL="342900" indent="-342900">
              <a:defRPr/>
            </a:pPr>
            <a:r>
              <a:rPr lang="id-ID" sz="1400" dirty="0">
                <a:solidFill>
                  <a:schemeClr val="dk1"/>
                </a:solidFill>
              </a:rPr>
              <a:t>                               </a:t>
            </a:r>
            <a:r>
              <a:rPr lang="en-US" sz="1400" dirty="0" smtClean="0">
                <a:solidFill>
                  <a:schemeClr val="dk1"/>
                </a:solidFill>
              </a:rPr>
              <a:t>           </a:t>
            </a:r>
            <a:r>
              <a:rPr lang="id-ID" sz="1400" dirty="0" smtClean="0">
                <a:solidFill>
                  <a:schemeClr val="dk1"/>
                </a:solidFill>
              </a:rPr>
              <a:t> c</a:t>
            </a:r>
            <a:r>
              <a:rPr lang="id-ID" sz="1400" dirty="0">
                <a:solidFill>
                  <a:schemeClr val="dk1"/>
                </a:solidFill>
              </a:rPr>
              <a:t>) </a:t>
            </a:r>
            <a:r>
              <a:rPr lang="en-US" sz="1400" dirty="0" err="1" smtClean="0">
                <a:solidFill>
                  <a:schemeClr val="dk1"/>
                </a:solidFill>
              </a:rPr>
              <a:t>Terampil</a:t>
            </a:r>
            <a:r>
              <a:rPr lang="en-US" sz="1400" dirty="0">
                <a:solidFill>
                  <a:schemeClr val="dk1"/>
                </a:solidFill>
              </a:rPr>
              <a:t>; </a:t>
            </a:r>
          </a:p>
          <a:p>
            <a:pPr marL="342900" indent="-342900">
              <a:defRPr/>
            </a:pPr>
            <a:r>
              <a:rPr lang="en-US" sz="1400" dirty="0">
                <a:solidFill>
                  <a:schemeClr val="dk1"/>
                </a:solidFill>
              </a:rPr>
              <a:t>                                </a:t>
            </a:r>
            <a:r>
              <a:rPr lang="en-US" sz="1400" dirty="0" smtClean="0">
                <a:solidFill>
                  <a:schemeClr val="dk1"/>
                </a:solidFill>
              </a:rPr>
              <a:t>           </a:t>
            </a:r>
            <a:r>
              <a:rPr lang="id-ID" sz="1400" dirty="0" smtClean="0">
                <a:solidFill>
                  <a:schemeClr val="dk1"/>
                </a:solidFill>
              </a:rPr>
              <a:t>d</a:t>
            </a:r>
            <a:r>
              <a:rPr lang="id-ID" sz="1400" dirty="0">
                <a:solidFill>
                  <a:schemeClr val="dk1"/>
                </a:solidFill>
              </a:rPr>
              <a:t>) </a:t>
            </a:r>
            <a:r>
              <a:rPr lang="en-US" sz="1400" dirty="0" err="1" smtClean="0">
                <a:solidFill>
                  <a:schemeClr val="dk1"/>
                </a:solidFill>
              </a:rPr>
              <a:t>Pemula</a:t>
            </a:r>
            <a:r>
              <a:rPr lang="en-US" sz="1400" dirty="0" smtClean="0">
                <a:solidFill>
                  <a:schemeClr val="dk1"/>
                </a:solidFill>
              </a:rPr>
              <a:t>.</a:t>
            </a:r>
            <a:endParaRPr lang="id-ID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5453066" y="3440113"/>
            <a:ext cx="3986477" cy="4924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514350" indent="-514350" algn="just">
              <a:buFont typeface="+mj-lt"/>
              <a:buAutoNum type="arabicPeriod" startAt="2"/>
              <a:defRPr/>
            </a:pPr>
            <a:r>
              <a:rPr lang="id-ID" dirty="0"/>
              <a:t>Jabatan Administrasi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477538" y="4114800"/>
            <a:ext cx="3986477" cy="4924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514350" indent="-514350" algn="just">
              <a:buFont typeface="+mj-lt"/>
              <a:buAutoNum type="arabicPeriod" startAt="3"/>
              <a:defRPr/>
            </a:pPr>
            <a:r>
              <a:rPr lang="id-ID" dirty="0">
                <a:solidFill>
                  <a:srgbClr val="FF0000"/>
                </a:solidFill>
              </a:rPr>
              <a:t>Jabatan Fungsional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444860" y="3074989"/>
            <a:ext cx="3957241" cy="3063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 dirty="0" smtClean="0">
                <a:solidFill>
                  <a:schemeClr val="dk1"/>
                </a:solidFill>
              </a:rPr>
              <a:t>          </a:t>
            </a:r>
            <a:r>
              <a:rPr lang="id-ID" sz="1400" b="1" dirty="0" smtClean="0">
                <a:solidFill>
                  <a:schemeClr val="dk1"/>
                </a:solidFill>
              </a:rPr>
              <a:t>Pratama</a:t>
            </a:r>
            <a:r>
              <a:rPr lang="id-ID" sz="1400" b="1" dirty="0">
                <a:solidFill>
                  <a:schemeClr val="dk1"/>
                </a:solidFill>
              </a:rPr>
              <a:t>, Madya, Utama</a:t>
            </a:r>
            <a:endParaRPr lang="id-ID" sz="1400" dirty="0"/>
          </a:p>
        </p:txBody>
      </p:sp>
      <p:sp>
        <p:nvSpPr>
          <p:cNvPr id="27" name="Rectangle 26"/>
          <p:cNvSpPr/>
          <p:nvPr/>
        </p:nvSpPr>
        <p:spPr>
          <a:xfrm>
            <a:off x="5477538" y="3829051"/>
            <a:ext cx="3957240" cy="3079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 dirty="0" smtClean="0">
                <a:solidFill>
                  <a:schemeClr val="dk1"/>
                </a:solidFill>
              </a:rPr>
              <a:t>          </a:t>
            </a:r>
            <a:r>
              <a:rPr lang="id-ID" sz="1400" b="1" dirty="0" smtClean="0">
                <a:solidFill>
                  <a:schemeClr val="dk1"/>
                </a:solidFill>
              </a:rPr>
              <a:t>Administrator</a:t>
            </a:r>
            <a:r>
              <a:rPr lang="id-ID" sz="1400" b="1" dirty="0">
                <a:solidFill>
                  <a:schemeClr val="dk1"/>
                </a:solidFill>
              </a:rPr>
              <a:t>, Pengawas, Pelaksana</a:t>
            </a:r>
            <a:endParaRPr lang="id-ID" sz="1400" dirty="0"/>
          </a:p>
        </p:txBody>
      </p:sp>
    </p:spTree>
    <p:extLst>
      <p:ext uri="{BB962C8B-B14F-4D97-AF65-F5344CB8AC3E}">
        <p14:creationId xmlns:p14="http://schemas.microsoft.com/office/powerpoint/2010/main" xmlns="" val="2905845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816418" y="2045158"/>
            <a:ext cx="8427059" cy="3333286"/>
            <a:chOff x="304800" y="58107"/>
            <a:chExt cx="8610600" cy="1912855"/>
          </a:xfrm>
        </p:grpSpPr>
        <p:sp>
          <p:nvSpPr>
            <p:cNvPr id="19460" name="TextBox 3"/>
            <p:cNvSpPr txBox="1">
              <a:spLocks noChangeArrowheads="1"/>
            </p:cNvSpPr>
            <p:nvPr/>
          </p:nvSpPr>
          <p:spPr bwMode="auto">
            <a:xfrm>
              <a:off x="304800" y="58107"/>
              <a:ext cx="8610600" cy="68882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id-ID" sz="2400" b="1" dirty="0">
                  <a:solidFill>
                    <a:srgbClr val="0000CC"/>
                  </a:solidFill>
                </a:rPr>
                <a:t>P</a:t>
              </a:r>
              <a:r>
                <a:rPr lang="id-ID" altLang="id-ID" sz="2400" b="1" dirty="0">
                  <a:solidFill>
                    <a:srgbClr val="0000CC"/>
                  </a:solidFill>
                </a:rPr>
                <a:t>EJABAT FUNGSIONAL</a:t>
              </a:r>
            </a:p>
            <a:p>
              <a:pPr algn="ctr"/>
              <a:r>
                <a:rPr lang="id-ID" altLang="id-ID" sz="2400" dirty="0">
                  <a:solidFill>
                    <a:srgbClr val="0000CC"/>
                  </a:solidFill>
                </a:rPr>
                <a:t>berkedudukan di bawah dan bertanggung jawab secara langsung </a:t>
              </a:r>
              <a:r>
                <a:rPr lang="en-US" altLang="id-ID" sz="2400" dirty="0" err="1">
                  <a:solidFill>
                    <a:srgbClr val="0000CC"/>
                  </a:solidFill>
                </a:rPr>
                <a:t>ke</a:t>
              </a:r>
              <a:r>
                <a:rPr lang="id-ID" altLang="id-ID" sz="2400" dirty="0" smtClean="0">
                  <a:solidFill>
                    <a:srgbClr val="0000CC"/>
                  </a:solidFill>
                </a:rPr>
                <a:t>pada</a:t>
              </a:r>
              <a:r>
                <a:rPr lang="en-US" altLang="id-ID" sz="2400" dirty="0" smtClean="0">
                  <a:solidFill>
                    <a:srgbClr val="0000CC"/>
                  </a:solidFill>
                </a:rPr>
                <a:t> (</a:t>
              </a:r>
              <a:r>
                <a:rPr lang="en-US" altLang="id-ID" sz="2000" dirty="0" err="1" smtClean="0">
                  <a:solidFill>
                    <a:srgbClr val="0000CC"/>
                  </a:solidFill>
                </a:rPr>
                <a:t>Psl</a:t>
              </a:r>
              <a:r>
                <a:rPr lang="en-US" altLang="id-ID" sz="2000" dirty="0" smtClean="0">
                  <a:solidFill>
                    <a:srgbClr val="0000CC"/>
                  </a:solidFill>
                </a:rPr>
                <a:t> 67 PP 11/2017</a:t>
              </a:r>
              <a:r>
                <a:rPr lang="en-US" altLang="id-ID" sz="2400" dirty="0" smtClean="0">
                  <a:solidFill>
                    <a:srgbClr val="0000CC"/>
                  </a:solidFill>
                </a:rPr>
                <a:t>)</a:t>
              </a:r>
              <a:r>
                <a:rPr lang="id-ID" altLang="id-ID" sz="2400" dirty="0" smtClean="0">
                  <a:solidFill>
                    <a:srgbClr val="0000CC"/>
                  </a:solidFill>
                </a:rPr>
                <a:t>:</a:t>
              </a:r>
              <a:endParaRPr lang="id-ID" altLang="id-ID" sz="2400" dirty="0">
                <a:solidFill>
                  <a:srgbClr val="0000CC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04801" y="893568"/>
              <a:ext cx="8601072" cy="10773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txBody>
            <a:bodyPr wrap="square">
              <a:spAutoFit/>
            </a:bodyPr>
            <a:lstStyle/>
            <a:p>
              <a:pPr marL="342900" indent="-342900">
                <a:spcBef>
                  <a:spcPts val="600"/>
                </a:spcBef>
                <a:spcAft>
                  <a:spcPts val="600"/>
                </a:spcAft>
                <a:buFont typeface="+mj-lt"/>
                <a:buAutoNum type="arabicPeriod"/>
                <a:defRPr/>
              </a:pPr>
              <a:r>
                <a:rPr lang="en-US" sz="2400" dirty="0" smtClean="0"/>
                <a:t>p</a:t>
              </a:r>
              <a:r>
                <a:rPr lang="id-ID" sz="2400" dirty="0"/>
                <a:t>ejabat </a:t>
              </a:r>
              <a:r>
                <a:rPr lang="en-US" sz="2400" dirty="0"/>
                <a:t>p</a:t>
              </a:r>
              <a:r>
                <a:rPr lang="id-ID" sz="2400" dirty="0"/>
                <a:t>impinan </a:t>
              </a:r>
              <a:r>
                <a:rPr lang="en-US" sz="2400" dirty="0"/>
                <a:t>t</a:t>
              </a:r>
              <a:r>
                <a:rPr lang="id-ID" sz="2400" dirty="0"/>
                <a:t>inggi</a:t>
              </a:r>
              <a:r>
                <a:rPr lang="en-US" sz="2400" dirty="0"/>
                <a:t> </a:t>
              </a:r>
              <a:r>
                <a:rPr lang="en-US" sz="2400" dirty="0" err="1" smtClean="0"/>
                <a:t>pratama</a:t>
              </a:r>
              <a:r>
                <a:rPr lang="en-US" sz="2400" dirty="0" smtClean="0"/>
                <a:t> (</a:t>
              </a:r>
              <a:r>
                <a:rPr lang="en-US" sz="2400" dirty="0" err="1" smtClean="0"/>
                <a:t>es</a:t>
              </a:r>
              <a:r>
                <a:rPr lang="en-US" sz="2400" dirty="0" smtClean="0"/>
                <a:t>. 2), </a:t>
              </a:r>
              <a:endParaRPr lang="id-ID" sz="2400" dirty="0"/>
            </a:p>
            <a:p>
              <a:pPr marL="342900" indent="-342900">
                <a:spcBef>
                  <a:spcPts val="600"/>
                </a:spcBef>
                <a:spcAft>
                  <a:spcPts val="600"/>
                </a:spcAft>
                <a:buFont typeface="+mj-lt"/>
                <a:buAutoNum type="arabicPeriod"/>
                <a:defRPr/>
              </a:pPr>
              <a:r>
                <a:rPr lang="en-US" sz="2400" dirty="0" err="1"/>
                <a:t>pejabat</a:t>
              </a:r>
              <a:r>
                <a:rPr lang="en-US" sz="2400" dirty="0"/>
                <a:t> </a:t>
              </a:r>
              <a:r>
                <a:rPr lang="en-US" sz="2400" dirty="0" smtClean="0"/>
                <a:t>administrator (</a:t>
              </a:r>
              <a:r>
                <a:rPr lang="en-US" sz="2400" dirty="0" err="1" smtClean="0"/>
                <a:t>es</a:t>
              </a:r>
              <a:r>
                <a:rPr lang="en-US" sz="2400" dirty="0" smtClean="0"/>
                <a:t>. 3), </a:t>
              </a:r>
              <a:endParaRPr lang="id-ID" sz="2400" dirty="0"/>
            </a:p>
            <a:p>
              <a:pPr marL="342900" indent="-342900">
                <a:spcBef>
                  <a:spcPts val="600"/>
                </a:spcBef>
                <a:spcAft>
                  <a:spcPts val="600"/>
                </a:spcAft>
                <a:buFont typeface="+mj-lt"/>
                <a:buAutoNum type="arabicPeriod"/>
                <a:defRPr/>
              </a:pPr>
              <a:r>
                <a:rPr lang="en-US" sz="2400" dirty="0" err="1"/>
                <a:t>pejabat</a:t>
              </a:r>
              <a:r>
                <a:rPr lang="en-US" sz="2400" dirty="0"/>
                <a:t> </a:t>
              </a:r>
              <a:r>
                <a:rPr lang="en-US" sz="2400" dirty="0" err="1"/>
                <a:t>pengawas</a:t>
              </a:r>
              <a:r>
                <a:rPr lang="en-US" sz="2400" dirty="0"/>
                <a:t> </a:t>
              </a:r>
              <a:r>
                <a:rPr lang="en-US" sz="2400" dirty="0" smtClean="0"/>
                <a:t>(</a:t>
              </a:r>
              <a:r>
                <a:rPr lang="en-US" sz="2400" dirty="0" err="1" smtClean="0"/>
                <a:t>es</a:t>
              </a:r>
              <a:r>
                <a:rPr lang="en-US" sz="2400" dirty="0" smtClean="0"/>
                <a:t>. 4</a:t>
              </a:r>
              <a:r>
                <a:rPr lang="en-US" sz="2400" dirty="0" smtClean="0"/>
                <a:t>), </a:t>
              </a:r>
              <a:r>
                <a:rPr lang="id-ID" sz="2400" dirty="0" smtClean="0"/>
                <a:t>yang </a:t>
              </a:r>
              <a:r>
                <a:rPr lang="id-ID" sz="2400" dirty="0"/>
                <a:t>memiliki keterkaitan dengan pelaksanaan tugas </a:t>
              </a:r>
              <a:r>
                <a:rPr lang="en-US" sz="2400" dirty="0" err="1" smtClean="0"/>
                <a:t>Jabatan</a:t>
              </a:r>
              <a:r>
                <a:rPr lang="en-US" sz="2400" dirty="0" smtClean="0"/>
                <a:t> </a:t>
              </a:r>
              <a:r>
                <a:rPr lang="en-US" sz="2400" dirty="0" err="1" smtClean="0"/>
                <a:t>Fungsional</a:t>
              </a:r>
              <a:endParaRPr lang="en-US" sz="2400" dirty="0" smtClean="0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556676" y="673532"/>
            <a:ext cx="69247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KEDUDUKAN </a:t>
            </a:r>
            <a:r>
              <a:rPr lang="id-ID" sz="2800" b="1" dirty="0" smtClean="0">
                <a:solidFill>
                  <a:srgbClr val="FF0000"/>
                </a:solidFill>
              </a:rPr>
              <a:t>DAN TANGGUNG JAWAB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91432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247650" y="2895600"/>
            <a:ext cx="2146300" cy="1257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19459" name="WordArt 21"/>
          <p:cNvSpPr>
            <a:spLocks noChangeArrowheads="1" noChangeShapeType="1" noTextEdit="1"/>
          </p:cNvSpPr>
          <p:nvPr/>
        </p:nvSpPr>
        <p:spPr bwMode="auto">
          <a:xfrm>
            <a:off x="1238250" y="533400"/>
            <a:ext cx="734695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v-SE" sz="3600" kern="10" dirty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chemeClr val="bg2">
                    <a:lumMod val="10000"/>
                  </a:schemeClr>
                </a:solidFill>
                <a:latin typeface="Arial Black" panose="020B0A04020102020204" pitchFamily="34" charset="0"/>
              </a:rPr>
              <a:t>PENGELOLAAN KINERJA JABATAN </a:t>
            </a:r>
            <a:r>
              <a:rPr lang="sv-SE" sz="3600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chemeClr val="bg2">
                    <a:lumMod val="10000"/>
                  </a:schemeClr>
                </a:solidFill>
                <a:latin typeface="Arial Black" panose="020B0A04020102020204" pitchFamily="34" charset="0"/>
              </a:rPr>
              <a:t>FUNGSIONAL </a:t>
            </a:r>
            <a:r>
              <a:rPr lang="sv-SE" sz="3600" kern="10" dirty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chemeClr val="bg2">
                    <a:lumMod val="10000"/>
                  </a:schemeClr>
                </a:solidFill>
                <a:latin typeface="Arial Black" panose="020B0A04020102020204" pitchFamily="34" charset="0"/>
              </a:rPr>
              <a:t>ASN</a:t>
            </a:r>
            <a:endParaRPr lang="en-US" sz="3600" kern="10" dirty="0">
              <a:ln w="9525">
                <a:solidFill>
                  <a:srgbClr val="FFFF00"/>
                </a:solidFill>
                <a:round/>
                <a:headEnd/>
                <a:tailEnd/>
              </a:ln>
              <a:solidFill>
                <a:schemeClr val="bg2">
                  <a:lumMod val="1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273800" y="3009900"/>
            <a:ext cx="2971800" cy="838200"/>
          </a:xfrm>
          <a:prstGeom prst="rect">
            <a:avLst/>
          </a:prstGeom>
          <a:solidFill>
            <a:srgbClr val="0000CC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rgbClr val="FFFF00"/>
                </a:solidFill>
                <a:latin typeface="Tahoma" pitchFamily="34" charset="0"/>
              </a:rPr>
              <a:t> HASIL KERJA/OUTPUT JABATAN FUNGSIONAL</a:t>
            </a:r>
            <a:endParaRPr lang="en-US" sz="1800" dirty="0">
              <a:solidFill>
                <a:srgbClr val="FFFF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438900" y="4267200"/>
            <a:ext cx="3136900" cy="8382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tx1"/>
                </a:solidFill>
                <a:latin typeface="Tahoma" pitchFamily="34" charset="0"/>
              </a:rPr>
              <a:t>APABILA TIDAK TERCAPAI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36900" y="1524001"/>
            <a:ext cx="2559050" cy="89255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dirty="0"/>
              <a:t>PERENCANAAN KINERJA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54350" y="3240087"/>
            <a:ext cx="2559050" cy="8925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TARGET YG HARUS DICAPAI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36900" y="4619626"/>
            <a:ext cx="2559050" cy="89255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dirty="0"/>
              <a:t>MANFAAT YG DIHASILKAN</a:t>
            </a:r>
          </a:p>
        </p:txBody>
      </p:sp>
      <p:sp>
        <p:nvSpPr>
          <p:cNvPr id="19465" name="TextBox 3"/>
          <p:cNvSpPr txBox="1">
            <a:spLocks noChangeArrowheads="1"/>
          </p:cNvSpPr>
          <p:nvPr/>
        </p:nvSpPr>
        <p:spPr bwMode="auto">
          <a:xfrm>
            <a:off x="247650" y="3009900"/>
            <a:ext cx="21463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sz="2000" dirty="0">
                <a:solidFill>
                  <a:schemeClr val="bg1"/>
                </a:solidFill>
                <a:cs typeface="Arial" panose="020B0604020202020204" pitchFamily="34" charset="0"/>
              </a:rPr>
              <a:t>KINERJA JABATAN FUNGSIONAL</a:t>
            </a:r>
          </a:p>
        </p:txBody>
      </p:sp>
      <p:cxnSp>
        <p:nvCxnSpPr>
          <p:cNvPr id="7" name="Straight Arrow Connector 6"/>
          <p:cNvCxnSpPr>
            <a:stCxn id="5" idx="6"/>
          </p:cNvCxnSpPr>
          <p:nvPr/>
        </p:nvCxnSpPr>
        <p:spPr>
          <a:xfrm flipV="1">
            <a:off x="2393950" y="1847850"/>
            <a:ext cx="577850" cy="1676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6"/>
          </p:cNvCxnSpPr>
          <p:nvPr/>
        </p:nvCxnSpPr>
        <p:spPr>
          <a:xfrm>
            <a:off x="2393950" y="3524250"/>
            <a:ext cx="660400" cy="14176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5" idx="6"/>
          </p:cNvCxnSpPr>
          <p:nvPr/>
        </p:nvCxnSpPr>
        <p:spPr>
          <a:xfrm>
            <a:off x="2393950" y="3524250"/>
            <a:ext cx="57785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" name="Right Brace 3"/>
          <p:cNvSpPr/>
          <p:nvPr/>
        </p:nvSpPr>
        <p:spPr>
          <a:xfrm>
            <a:off x="5695950" y="1847850"/>
            <a:ext cx="495300" cy="3094038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273800" y="5410200"/>
            <a:ext cx="3136900" cy="8382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solidFill>
                  <a:schemeClr val="tx1"/>
                </a:solidFill>
                <a:latin typeface="Tahoma" pitchFamily="34" charset="0"/>
              </a:rPr>
              <a:t>SANKSI </a:t>
            </a:r>
            <a:r>
              <a:rPr lang="en-US" sz="1800" dirty="0">
                <a:solidFill>
                  <a:schemeClr val="tx1"/>
                </a:solidFill>
                <a:latin typeface="Tahoma" pitchFamily="34" charset="0"/>
              </a:rPr>
              <a:t>SESUAI PERATURAN PUU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7181850" y="3962401"/>
            <a:ext cx="1073150" cy="561975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Down Arrow 20"/>
          <p:cNvSpPr/>
          <p:nvPr/>
        </p:nvSpPr>
        <p:spPr>
          <a:xfrm>
            <a:off x="7181850" y="4848226"/>
            <a:ext cx="1073150" cy="561975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7886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72480" y="404664"/>
            <a:ext cx="9225311" cy="584775"/>
          </a:xfrm>
          <a:prstGeom prst="rect">
            <a:avLst/>
          </a:prstGeom>
          <a:ln w="15875"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dirty="0"/>
              <a:t>BATAS USIA PENSIUN</a:t>
            </a:r>
            <a:endParaRPr lang="id-ID" sz="3200" dirty="0"/>
          </a:p>
        </p:txBody>
      </p:sp>
      <p:sp>
        <p:nvSpPr>
          <p:cNvPr id="15" name="Down Arrow 14"/>
          <p:cNvSpPr/>
          <p:nvPr/>
        </p:nvSpPr>
        <p:spPr>
          <a:xfrm>
            <a:off x="3309926" y="1125313"/>
            <a:ext cx="3151521" cy="5891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sp>
        <p:nvSpPr>
          <p:cNvPr id="13" name="TextBox 12"/>
          <p:cNvSpPr txBox="1"/>
          <p:nvPr/>
        </p:nvSpPr>
        <p:spPr>
          <a:xfrm>
            <a:off x="1400155" y="1857364"/>
            <a:ext cx="6948684" cy="7694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lvl="1" algn="ctr">
              <a:defRPr/>
            </a:pPr>
            <a:r>
              <a:rPr lang="id-ID" sz="2000" dirty="0">
                <a:solidFill>
                  <a:schemeClr val="accent5">
                    <a:lumMod val="50000"/>
                  </a:schemeClr>
                </a:solidFill>
              </a:rPr>
              <a:t>58 (lima puluh delapan) tahun bagi </a:t>
            </a: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</a:rPr>
              <a:t>JF </a:t>
            </a:r>
            <a:r>
              <a:rPr lang="en-US" sz="2000" dirty="0" err="1" smtClean="0">
                <a:solidFill>
                  <a:schemeClr val="accent5">
                    <a:lumMod val="50000"/>
                  </a:schemeClr>
                </a:solidFill>
              </a:rPr>
              <a:t>Ketermapilan</a:t>
            </a: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</a:p>
          <a:p>
            <a:pPr marL="0" lvl="1" algn="ctr">
              <a:defRPr/>
            </a:pPr>
            <a:r>
              <a:rPr lang="en-US" sz="2000" dirty="0" err="1" smtClean="0">
                <a:solidFill>
                  <a:schemeClr val="accent5">
                    <a:lumMod val="50000"/>
                  </a:schemeClr>
                </a:solidFill>
              </a:rPr>
              <a:t>JF</a:t>
            </a: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5">
                    <a:lumMod val="50000"/>
                  </a:schemeClr>
                </a:solidFill>
              </a:rPr>
              <a:t>Ahli</a:t>
            </a: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5">
                    <a:lumMod val="50000"/>
                  </a:schemeClr>
                </a:solidFill>
              </a:rPr>
              <a:t>Pertama</a:t>
            </a: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en-US" sz="2000" dirty="0" err="1" smtClean="0">
                <a:solidFill>
                  <a:schemeClr val="accent5">
                    <a:lumMod val="50000"/>
                  </a:schemeClr>
                </a:solidFill>
              </a:rPr>
              <a:t>dan</a:t>
            </a: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</a:rPr>
              <a:t> JF </a:t>
            </a:r>
            <a:r>
              <a:rPr lang="en-US" sz="2000" dirty="0" err="1" smtClean="0">
                <a:solidFill>
                  <a:schemeClr val="accent5">
                    <a:lumMod val="50000"/>
                  </a:schemeClr>
                </a:solidFill>
              </a:rPr>
              <a:t>Ahli</a:t>
            </a: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5">
                    <a:lumMod val="50000"/>
                  </a:schemeClr>
                </a:solidFill>
              </a:rPr>
              <a:t>Muda</a:t>
            </a:r>
            <a:r>
              <a:rPr lang="id-ID" sz="2000" dirty="0" smtClean="0">
                <a:solidFill>
                  <a:schemeClr val="accent5">
                    <a:lumMod val="50000"/>
                  </a:schemeClr>
                </a:solidFill>
              </a:rPr>
              <a:t>;</a:t>
            </a:r>
            <a:r>
              <a:rPr lang="id-ID" sz="24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00309" y="2786058"/>
            <a:ext cx="6948684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lvl="1" algn="ctr"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60</a:t>
            </a:r>
            <a:r>
              <a:rPr lang="id-ID" sz="2000" dirty="0" smtClean="0">
                <a:solidFill>
                  <a:srgbClr val="3333FF"/>
                </a:solidFill>
              </a:rPr>
              <a:t> (</a:t>
            </a:r>
            <a:r>
              <a:rPr lang="en-US" sz="2000" dirty="0" err="1" smtClean="0">
                <a:solidFill>
                  <a:srgbClr val="3333FF"/>
                </a:solidFill>
              </a:rPr>
              <a:t>enam</a:t>
            </a:r>
            <a:r>
              <a:rPr lang="id-ID" sz="2000" dirty="0" smtClean="0">
                <a:solidFill>
                  <a:srgbClr val="3333FF"/>
                </a:solidFill>
              </a:rPr>
              <a:t> puluh) </a:t>
            </a:r>
            <a:r>
              <a:rPr lang="id-ID" sz="2000" dirty="0">
                <a:solidFill>
                  <a:srgbClr val="3333FF"/>
                </a:solidFill>
              </a:rPr>
              <a:t>tahun bagi </a:t>
            </a:r>
            <a:r>
              <a:rPr lang="en-US" sz="2000" dirty="0" smtClean="0">
                <a:solidFill>
                  <a:srgbClr val="3333FF"/>
                </a:solidFill>
              </a:rPr>
              <a:t>JF </a:t>
            </a:r>
            <a:r>
              <a:rPr lang="en-US" sz="2000" dirty="0" err="1" smtClean="0">
                <a:solidFill>
                  <a:srgbClr val="3333FF"/>
                </a:solidFill>
              </a:rPr>
              <a:t>Ahli</a:t>
            </a:r>
            <a:r>
              <a:rPr lang="en-US" sz="2000" dirty="0" smtClean="0">
                <a:solidFill>
                  <a:srgbClr val="3333FF"/>
                </a:solidFill>
              </a:rPr>
              <a:t> </a:t>
            </a:r>
            <a:r>
              <a:rPr lang="en-US" sz="2000" dirty="0" err="1" smtClean="0">
                <a:solidFill>
                  <a:srgbClr val="3333FF"/>
                </a:solidFill>
              </a:rPr>
              <a:t>Madya</a:t>
            </a:r>
            <a:r>
              <a:rPr lang="id-ID" sz="2000" dirty="0" smtClean="0">
                <a:solidFill>
                  <a:srgbClr val="3333FF"/>
                </a:solidFill>
              </a:rPr>
              <a:t>;</a:t>
            </a:r>
            <a:r>
              <a:rPr lang="id-ID" sz="2400" dirty="0" smtClean="0">
                <a:solidFill>
                  <a:srgbClr val="3333FF"/>
                </a:solidFill>
              </a:rPr>
              <a:t> </a:t>
            </a:r>
            <a:endParaRPr lang="en-US" sz="2400" dirty="0">
              <a:solidFill>
                <a:srgbClr val="3333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09401" y="3429000"/>
            <a:ext cx="6948684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lvl="1" algn="ctr">
              <a:defRPr/>
            </a:pPr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</a:rPr>
              <a:t>65</a:t>
            </a:r>
            <a:r>
              <a:rPr lang="id-ID" sz="2000" dirty="0" smtClean="0">
                <a:solidFill>
                  <a:schemeClr val="accent6">
                    <a:lumMod val="50000"/>
                  </a:schemeClr>
                </a:solidFill>
              </a:rPr>
              <a:t> (</a:t>
            </a:r>
            <a:r>
              <a:rPr lang="en-US" sz="2000" dirty="0" err="1" smtClean="0">
                <a:solidFill>
                  <a:schemeClr val="accent6">
                    <a:lumMod val="50000"/>
                  </a:schemeClr>
                </a:solidFill>
              </a:rPr>
              <a:t>enam</a:t>
            </a:r>
            <a:r>
              <a:rPr lang="id-ID" sz="2000" dirty="0" smtClean="0">
                <a:solidFill>
                  <a:schemeClr val="accent6">
                    <a:lumMod val="50000"/>
                  </a:schemeClr>
                </a:solidFill>
              </a:rPr>
              <a:t> puluh</a:t>
            </a:r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</a:rPr>
              <a:t> lima</a:t>
            </a:r>
            <a:r>
              <a:rPr lang="id-ID" sz="2000" dirty="0" smtClean="0">
                <a:solidFill>
                  <a:schemeClr val="accent6">
                    <a:lumMod val="50000"/>
                  </a:schemeClr>
                </a:solidFill>
              </a:rPr>
              <a:t>) </a:t>
            </a:r>
            <a:r>
              <a:rPr lang="id-ID" sz="2000" dirty="0">
                <a:solidFill>
                  <a:schemeClr val="accent6">
                    <a:lumMod val="50000"/>
                  </a:schemeClr>
                </a:solidFill>
              </a:rPr>
              <a:t>tahun bagi </a:t>
            </a:r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</a:rPr>
              <a:t>JF </a:t>
            </a:r>
            <a:r>
              <a:rPr lang="en-US" sz="2000" dirty="0" err="1" smtClean="0">
                <a:solidFill>
                  <a:schemeClr val="accent6">
                    <a:lumMod val="50000"/>
                  </a:schemeClr>
                </a:solidFill>
              </a:rPr>
              <a:t>Ahli</a:t>
            </a:r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50000"/>
                  </a:schemeClr>
                </a:solidFill>
              </a:rPr>
              <a:t>Utama</a:t>
            </a:r>
            <a:r>
              <a:rPr lang="id-ID" sz="2000" dirty="0" smtClean="0">
                <a:solidFill>
                  <a:schemeClr val="accent6">
                    <a:lumMod val="50000"/>
                  </a:schemeClr>
                </a:solidFill>
              </a:rPr>
              <a:t>;</a:t>
            </a:r>
            <a:r>
              <a:rPr lang="id-ID" sz="2400" dirty="0" smtClean="0">
                <a:solidFill>
                  <a:srgbClr val="FF0000"/>
                </a:solidFill>
              </a:rPr>
              <a:t> 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Rectangle 2"/>
          <p:cNvSpPr>
            <a:spLocks noGrp="1"/>
          </p:cNvSpPr>
          <p:nvPr>
            <p:ph sz="half" idx="1"/>
          </p:nvPr>
        </p:nvSpPr>
        <p:spPr>
          <a:xfrm>
            <a:off x="492307" y="4429132"/>
            <a:ext cx="9175602" cy="216927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800" dirty="0" err="1" smtClean="0"/>
              <a:t>Psl</a:t>
            </a:r>
            <a:r>
              <a:rPr lang="en-US" sz="1800" dirty="0" smtClean="0"/>
              <a:t> </a:t>
            </a:r>
            <a:r>
              <a:rPr lang="en-US" sz="1800" dirty="0"/>
              <a:t>354: </a:t>
            </a:r>
            <a:r>
              <a:rPr lang="id-ID" sz="1800" dirty="0"/>
              <a:t>PNS</a:t>
            </a:r>
            <a:r>
              <a:rPr lang="en-US" sz="1800" dirty="0"/>
              <a:t> </a:t>
            </a:r>
            <a:r>
              <a:rPr lang="en-US" sz="1800" dirty="0" err="1"/>
              <a:t>berusia</a:t>
            </a:r>
            <a:r>
              <a:rPr lang="en-US" sz="1800" dirty="0"/>
              <a:t> &gt; </a:t>
            </a:r>
            <a:r>
              <a:rPr lang="id-ID" sz="1800" dirty="0"/>
              <a:t>60 tahun dan sedang menduduki JF ahli madya, yang sebelum </a:t>
            </a:r>
            <a:r>
              <a:rPr lang="en-US" sz="1800" dirty="0"/>
              <a:t>PP</a:t>
            </a:r>
            <a:r>
              <a:rPr lang="id-ID" sz="1800" dirty="0"/>
              <a:t> ini mulai berlaku </a:t>
            </a:r>
            <a:r>
              <a:rPr lang="en-US" sz="1800" dirty="0"/>
              <a:t>BUP </a:t>
            </a:r>
            <a:r>
              <a:rPr lang="id-ID" sz="1800" dirty="0"/>
              <a:t>ditetapkan 65 (enam puluh lima) tahun, </a:t>
            </a:r>
            <a:r>
              <a:rPr lang="en-US" sz="1800" dirty="0"/>
              <a:t>BUP </a:t>
            </a:r>
            <a:r>
              <a:rPr lang="id-ID" sz="1800" dirty="0"/>
              <a:t>tetap 65 tahun.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d-ID" sz="1800" dirty="0"/>
              <a:t>P</a:t>
            </a:r>
            <a:r>
              <a:rPr lang="en-US" sz="1800" dirty="0" err="1" smtClean="0"/>
              <a:t>sl</a:t>
            </a:r>
            <a:r>
              <a:rPr lang="id-ID" sz="1800" dirty="0" smtClean="0"/>
              <a:t> </a:t>
            </a:r>
            <a:r>
              <a:rPr lang="id-ID" sz="1800" dirty="0"/>
              <a:t>355</a:t>
            </a:r>
            <a:r>
              <a:rPr lang="en-US" sz="1800" dirty="0"/>
              <a:t>: </a:t>
            </a:r>
            <a:r>
              <a:rPr lang="id-ID" sz="1800" dirty="0"/>
              <a:t>PNS berusia </a:t>
            </a:r>
            <a:r>
              <a:rPr lang="en-US" sz="1800" dirty="0"/>
              <a:t>&gt; </a:t>
            </a:r>
            <a:r>
              <a:rPr lang="id-ID" sz="1800" dirty="0"/>
              <a:t>58 tahun dan sedang menduduki JF ahli pertama, JF ahli muda, dan JF penyelia, yang sebelum </a:t>
            </a:r>
            <a:r>
              <a:rPr lang="en-US" sz="1800" dirty="0"/>
              <a:t>PP </a:t>
            </a:r>
            <a:r>
              <a:rPr lang="id-ID" sz="1800" dirty="0"/>
              <a:t>ini mulai berlaku </a:t>
            </a:r>
            <a:r>
              <a:rPr lang="en-US" sz="1800" dirty="0" err="1"/>
              <a:t>BUPnya</a:t>
            </a:r>
            <a:r>
              <a:rPr lang="en-US" sz="1800" dirty="0"/>
              <a:t> </a:t>
            </a:r>
            <a:r>
              <a:rPr lang="id-ID" sz="1800" dirty="0"/>
              <a:t>ditetapkan 60 tahun, </a:t>
            </a:r>
            <a:r>
              <a:rPr lang="en-US" sz="1800" dirty="0" err="1"/>
              <a:t>BUPnya</a:t>
            </a:r>
            <a:r>
              <a:rPr lang="en-US" sz="1800" dirty="0"/>
              <a:t> </a:t>
            </a:r>
            <a:r>
              <a:rPr lang="id-ID" sz="1800" dirty="0"/>
              <a:t>tetap 60 tahun.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d-ID" sz="1800" dirty="0"/>
              <a:t>P</a:t>
            </a:r>
            <a:r>
              <a:rPr lang="en-US" sz="1800" dirty="0" err="1" smtClean="0"/>
              <a:t>sl</a:t>
            </a:r>
            <a:r>
              <a:rPr lang="id-ID" sz="1800" dirty="0" smtClean="0"/>
              <a:t> </a:t>
            </a:r>
            <a:r>
              <a:rPr lang="id-ID" sz="1800" dirty="0"/>
              <a:t>356</a:t>
            </a:r>
            <a:r>
              <a:rPr lang="en-US" sz="1800" dirty="0"/>
              <a:t>: </a:t>
            </a:r>
            <a:r>
              <a:rPr lang="id-ID" sz="1800" dirty="0"/>
              <a:t>JF ahli muda, JF ahli pertama, dan JF penyelia setelah berlakunya </a:t>
            </a:r>
            <a:r>
              <a:rPr lang="en-US" sz="1800" dirty="0"/>
              <a:t>PP</a:t>
            </a:r>
            <a:r>
              <a:rPr lang="id-ID" sz="1800" dirty="0"/>
              <a:t> 21</a:t>
            </a:r>
            <a:r>
              <a:rPr lang="en-US" sz="1800" dirty="0"/>
              <a:t>/</a:t>
            </a:r>
            <a:r>
              <a:rPr lang="id-ID" sz="1800" dirty="0"/>
              <a:t>2014 tentang Pemberhentian </a:t>
            </a:r>
            <a:r>
              <a:rPr lang="en-US" sz="1800" dirty="0"/>
              <a:t>PNS </a:t>
            </a:r>
            <a:r>
              <a:rPr lang="id-ID" sz="1800" dirty="0"/>
              <a:t>yang Mencapai </a:t>
            </a:r>
            <a:r>
              <a:rPr lang="en-US" sz="1800" dirty="0"/>
              <a:t>BUP </a:t>
            </a:r>
            <a:r>
              <a:rPr lang="id-ID" sz="1800" dirty="0"/>
              <a:t>bagi Pejabat Fungsional, </a:t>
            </a:r>
            <a:r>
              <a:rPr lang="en-US" sz="1800" dirty="0"/>
              <a:t>BUP </a:t>
            </a:r>
            <a:r>
              <a:rPr lang="id-ID" sz="1800" dirty="0"/>
              <a:t>nya 58 tahun.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492306" y="3967467"/>
            <a:ext cx="806109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33400" indent="-177800">
              <a:defRPr>
                <a:solidFill>
                  <a:schemeClr val="tx1"/>
                </a:solidFill>
                <a:latin typeface="Tw Cen MT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i="1" dirty="0">
                <a:solidFill>
                  <a:srgbClr val="800000"/>
                </a:solidFill>
              </a:rPr>
              <a:t>* </a:t>
            </a:r>
            <a:r>
              <a:rPr lang="id-ID" altLang="en-US" sz="2400" i="1" dirty="0">
                <a:solidFill>
                  <a:srgbClr val="800000"/>
                </a:solidFill>
              </a:rPr>
              <a:t>Dikecualikan bagi yang telah ditetapkan dalam UU JF terkait</a:t>
            </a:r>
          </a:p>
        </p:txBody>
      </p:sp>
    </p:spTree>
    <p:extLst>
      <p:ext uri="{BB962C8B-B14F-4D97-AF65-F5344CB8AC3E}">
        <p14:creationId xmlns:p14="http://schemas.microsoft.com/office/powerpoint/2010/main" xmlns="" val="387519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825500" y="533400"/>
            <a:ext cx="8420100" cy="762000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9pPr>
          </a:lstStyle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PENGANGKATAN DALAM JABATAN FUNGSIONAL</a:t>
            </a:r>
            <a:endParaRPr lang="en-US" sz="3600" b="1" dirty="0">
              <a:solidFill>
                <a:srgbClr val="FF0000"/>
              </a:solidFill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2738230736"/>
              </p:ext>
            </p:extLst>
          </p:nvPr>
        </p:nvGraphicFramePr>
        <p:xfrm>
          <a:off x="1064568" y="1700808"/>
          <a:ext cx="6604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1"/>
          <p:cNvSpPr txBox="1">
            <a:spLocks/>
          </p:cNvSpPr>
          <p:nvPr/>
        </p:nvSpPr>
        <p:spPr bwMode="auto">
          <a:xfrm>
            <a:off x="5889105" y="1182698"/>
            <a:ext cx="3096344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0000"/>
              </a:lnSpc>
              <a:spcBef>
                <a:spcPts val="1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Rockwell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Rockwell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Rockwell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Rockwell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Font typeface="Arial" charset="0"/>
              <a:buChar char="•"/>
              <a:defRPr sz="1200">
                <a:solidFill>
                  <a:schemeClr val="tx1"/>
                </a:solidFill>
                <a:latin typeface="Rockwell" charset="0"/>
              </a:defRPr>
            </a:lvl5pPr>
            <a:lvl6pPr marL="25146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200">
                <a:solidFill>
                  <a:schemeClr val="tx1"/>
                </a:solidFill>
                <a:latin typeface="Rockwell" charset="0"/>
              </a:defRPr>
            </a:lvl6pPr>
            <a:lvl7pPr marL="29718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200">
                <a:solidFill>
                  <a:schemeClr val="tx1"/>
                </a:solidFill>
                <a:latin typeface="Rockwell" charset="0"/>
              </a:defRPr>
            </a:lvl7pPr>
            <a:lvl8pPr marL="34290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200">
                <a:solidFill>
                  <a:schemeClr val="tx1"/>
                </a:solidFill>
                <a:latin typeface="Rockwell" charset="0"/>
              </a:defRPr>
            </a:lvl8pPr>
            <a:lvl9pPr marL="38862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200">
                <a:solidFill>
                  <a:schemeClr val="tx1"/>
                </a:solidFill>
                <a:latin typeface="Rockwell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id-ID" sz="1800" dirty="0" smtClean="0">
                <a:solidFill>
                  <a:srgbClr val="002060"/>
                </a:solidFill>
                <a:latin typeface="+mj-lt"/>
              </a:rPr>
              <a:t>(</a:t>
            </a:r>
            <a:r>
              <a:rPr lang="id-ID" altLang="id-ID" sz="1800" dirty="0" smtClean="0">
                <a:solidFill>
                  <a:srgbClr val="002060"/>
                </a:solidFill>
                <a:latin typeface="+mj-lt"/>
              </a:rPr>
              <a:t>Psl </a:t>
            </a:r>
            <a:r>
              <a:rPr lang="id-ID" altLang="id-ID" sz="1800" dirty="0">
                <a:solidFill>
                  <a:srgbClr val="002060"/>
                </a:solidFill>
                <a:latin typeface="+mj-lt"/>
              </a:rPr>
              <a:t>74 - </a:t>
            </a:r>
            <a:r>
              <a:rPr lang="id-ID" altLang="id-ID" sz="1800" dirty="0" smtClean="0">
                <a:solidFill>
                  <a:srgbClr val="002060"/>
                </a:solidFill>
                <a:latin typeface="+mj-lt"/>
              </a:rPr>
              <a:t>90</a:t>
            </a:r>
            <a:r>
              <a:rPr lang="en-US" altLang="id-ID" sz="1800" dirty="0">
                <a:solidFill>
                  <a:srgbClr val="002060"/>
                </a:solidFill>
                <a:latin typeface="+mj-lt"/>
              </a:rPr>
              <a:t> PP 11/2017)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66225" y="6021288"/>
            <a:ext cx="6579375" cy="40011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*) </a:t>
            </a:r>
            <a:r>
              <a:rPr lang="id-ID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Pengangkatan Dilakukan Berdasarkan Kebutuhan Jabatan </a:t>
            </a:r>
            <a:endParaRPr lang="id-ID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4122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42649" y="822357"/>
            <a:ext cx="9049005" cy="144655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69850">
            <a:solidFill>
              <a:schemeClr val="tx1"/>
            </a:solidFill>
            <a:prstDash val="sysDash"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TIDAK ADA</a:t>
            </a:r>
          </a:p>
          <a:p>
            <a:pPr algn="ctr"/>
            <a:r>
              <a:rPr lang="en-US" sz="44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PEMBEBASAN SEMENTARA</a:t>
            </a:r>
            <a:endParaRPr lang="en-US" sz="4400" b="1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4172913" y="2596431"/>
            <a:ext cx="1638182" cy="10801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28014" y="4129942"/>
            <a:ext cx="6134885" cy="1754326"/>
          </a:xfrm>
          <a:prstGeom prst="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BERHENTI TETAP</a:t>
            </a:r>
          </a:p>
          <a:p>
            <a:pPr algn="ctr"/>
            <a:r>
              <a:rPr lang="en-US" sz="5400" b="1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DARI JF</a:t>
            </a:r>
            <a:endParaRPr lang="en-US" sz="5400" b="1" dirty="0">
              <a:ln w="1905"/>
              <a:gradFill>
                <a:gsLst>
                  <a:gs pos="0">
                    <a:srgbClr val="F79646">
                      <a:shade val="20000"/>
                      <a:satMod val="200000"/>
                    </a:srgbClr>
                  </a:gs>
                  <a:gs pos="78000">
                    <a:srgbClr val="F79646">
                      <a:tint val="90000"/>
                      <a:shade val="89000"/>
                      <a:satMod val="220000"/>
                    </a:srgbClr>
                  </a:gs>
                  <a:gs pos="100000">
                    <a:srgbClr val="F79646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3705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60400" y="1196753"/>
            <a:ext cx="8832850" cy="3100418"/>
            <a:chOff x="233052" y="2174660"/>
            <a:chExt cx="8682347" cy="2399752"/>
          </a:xfrm>
        </p:grpSpPr>
        <p:sp>
          <p:nvSpPr>
            <p:cNvPr id="5" name="TextBox 4"/>
            <p:cNvSpPr txBox="1"/>
            <p:nvPr/>
          </p:nvSpPr>
          <p:spPr>
            <a:xfrm>
              <a:off x="233052" y="2174660"/>
              <a:ext cx="8682347" cy="389825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id-ID" sz="2400" dirty="0" smtClean="0">
                  <a:solidFill>
                    <a:prstClr val="black"/>
                  </a:solidFill>
                </a:rPr>
                <a:t>PNS diberhentikan dari JF apabila:</a:t>
              </a:r>
              <a:endParaRPr lang="en-US" sz="2400" dirty="0" smtClean="0">
                <a:solidFill>
                  <a:prstClr val="black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33052" y="2625289"/>
              <a:ext cx="8682347" cy="1949123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r>
                <a:rPr lang="en-US" sz="2400" dirty="0" smtClean="0">
                  <a:solidFill>
                    <a:prstClr val="black"/>
                  </a:solidFill>
                </a:rPr>
                <a:t>1. </a:t>
              </a:r>
              <a:r>
                <a:rPr lang="id-ID" sz="2400" dirty="0" smtClean="0">
                  <a:solidFill>
                    <a:prstClr val="black"/>
                  </a:solidFill>
                </a:rPr>
                <a:t>mengundurkan diri dari </a:t>
              </a:r>
              <a:r>
                <a:rPr lang="en-US" sz="2400" dirty="0" smtClean="0">
                  <a:solidFill>
                    <a:prstClr val="black"/>
                  </a:solidFill>
                </a:rPr>
                <a:t>J</a:t>
              </a:r>
              <a:r>
                <a:rPr lang="id-ID" sz="2400" dirty="0" smtClean="0">
                  <a:solidFill>
                    <a:prstClr val="black"/>
                  </a:solidFill>
                </a:rPr>
                <a:t>abatan;</a:t>
              </a:r>
              <a:endParaRPr lang="en-US" sz="2400" dirty="0" smtClean="0">
                <a:solidFill>
                  <a:prstClr val="black"/>
                </a:solidFill>
              </a:endParaRPr>
            </a:p>
            <a:p>
              <a:r>
                <a:rPr lang="en-US" sz="2400" dirty="0" smtClean="0">
                  <a:solidFill>
                    <a:prstClr val="black"/>
                  </a:solidFill>
                </a:rPr>
                <a:t>2. </a:t>
              </a:r>
              <a:r>
                <a:rPr lang="id-ID" sz="2400" dirty="0" smtClean="0">
                  <a:solidFill>
                    <a:prstClr val="black"/>
                  </a:solidFill>
                </a:rPr>
                <a:t>diberhentikan sementara sebagai PNS;</a:t>
              </a:r>
              <a:endParaRPr lang="en-US" sz="2400" dirty="0" smtClean="0">
                <a:solidFill>
                  <a:prstClr val="black"/>
                </a:solidFill>
              </a:endParaRPr>
            </a:p>
            <a:p>
              <a:r>
                <a:rPr lang="en-US" sz="2400" dirty="0" smtClean="0">
                  <a:solidFill>
                    <a:prstClr val="black"/>
                  </a:solidFill>
                </a:rPr>
                <a:t>3. </a:t>
              </a:r>
              <a:r>
                <a:rPr lang="id-ID" sz="2400" dirty="0" smtClean="0">
                  <a:solidFill>
                    <a:prstClr val="black"/>
                  </a:solidFill>
                </a:rPr>
                <a:t>menjalani cuti di luar tanggungan negara; </a:t>
              </a:r>
              <a:endParaRPr lang="en-US" sz="2400" dirty="0" smtClean="0">
                <a:solidFill>
                  <a:prstClr val="black"/>
                </a:solidFill>
              </a:endParaRPr>
            </a:p>
            <a:p>
              <a:r>
                <a:rPr lang="en-US" sz="2400" dirty="0" smtClean="0">
                  <a:solidFill>
                    <a:prstClr val="black"/>
                  </a:solidFill>
                </a:rPr>
                <a:t>4. </a:t>
              </a:r>
              <a:r>
                <a:rPr lang="id-ID" sz="2400" dirty="0" smtClean="0">
                  <a:solidFill>
                    <a:prstClr val="black"/>
                  </a:solidFill>
                </a:rPr>
                <a:t>menjalani tugas belajar lebih dari 6 (enam) bulan</a:t>
              </a:r>
              <a:r>
                <a:rPr lang="en-US" sz="2400" dirty="0" smtClean="0">
                  <a:solidFill>
                    <a:prstClr val="black"/>
                  </a:solidFill>
                </a:rPr>
                <a:t>;</a:t>
              </a:r>
              <a:r>
                <a:rPr lang="en-US" sz="2400" b="1" dirty="0" smtClean="0">
                  <a:solidFill>
                    <a:prstClr val="black"/>
                  </a:solidFill>
                </a:rPr>
                <a:t> </a:t>
              </a:r>
              <a:endParaRPr lang="en-US" sz="2400" dirty="0" smtClean="0">
                <a:solidFill>
                  <a:prstClr val="black"/>
                </a:solidFill>
              </a:endParaRPr>
            </a:p>
            <a:p>
              <a:r>
                <a:rPr lang="en-US" sz="2400" dirty="0" smtClean="0">
                  <a:solidFill>
                    <a:prstClr val="black"/>
                  </a:solidFill>
                </a:rPr>
                <a:t>5. </a:t>
              </a:r>
              <a:r>
                <a:rPr lang="id-ID" sz="2400" dirty="0" smtClean="0">
                  <a:solidFill>
                    <a:prstClr val="black"/>
                  </a:solidFill>
                </a:rPr>
                <a:t>ditugaskan secara penuh di luar JF; atau</a:t>
              </a:r>
              <a:endParaRPr lang="en-US" sz="2400" dirty="0" smtClean="0">
                <a:solidFill>
                  <a:prstClr val="black"/>
                </a:solidFill>
              </a:endParaRPr>
            </a:p>
            <a:p>
              <a:r>
                <a:rPr lang="en-US" sz="2400" dirty="0" smtClean="0">
                  <a:solidFill>
                    <a:prstClr val="black"/>
                  </a:solidFill>
                </a:rPr>
                <a:t>6. </a:t>
              </a:r>
              <a:r>
                <a:rPr lang="id-ID" sz="2400" dirty="0" smtClean="0">
                  <a:solidFill>
                    <a:prstClr val="black"/>
                  </a:solidFill>
                </a:rPr>
                <a:t>tidak memenuhi persyaratan </a:t>
              </a:r>
              <a:r>
                <a:rPr lang="en-US" sz="2400" dirty="0" smtClean="0">
                  <a:solidFill>
                    <a:prstClr val="black"/>
                  </a:solidFill>
                </a:rPr>
                <a:t>J</a:t>
              </a:r>
              <a:r>
                <a:rPr lang="id-ID" sz="2400" dirty="0" smtClean="0">
                  <a:solidFill>
                    <a:prstClr val="black"/>
                  </a:solidFill>
                </a:rPr>
                <a:t>abatan.</a:t>
              </a:r>
              <a:endParaRPr lang="id-ID" sz="2200" dirty="0">
                <a:solidFill>
                  <a:srgbClr val="0000CC"/>
                </a:solidFill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672714" y="560774"/>
            <a:ext cx="85326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PEMBERHENTIAN DARI JABATAN FUNGSIONAL</a:t>
            </a:r>
            <a:endParaRPr lang="en-US" sz="2800" b="1" dirty="0">
              <a:solidFill>
                <a:srgbClr val="FF0000"/>
              </a:solidFill>
            </a:endParaRPr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662523" y="4507283"/>
            <a:ext cx="8832850" cy="2018061"/>
            <a:chOff x="233052" y="2174660"/>
            <a:chExt cx="8682347" cy="1464171"/>
          </a:xfrm>
        </p:grpSpPr>
        <p:sp>
          <p:nvSpPr>
            <p:cNvPr id="8" name="TextBox 7"/>
            <p:cNvSpPr txBox="1"/>
            <p:nvPr/>
          </p:nvSpPr>
          <p:spPr>
            <a:xfrm>
              <a:off x="233052" y="2174660"/>
              <a:ext cx="8682347" cy="389825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2400" dirty="0" err="1" smtClean="0">
                  <a:solidFill>
                    <a:prstClr val="black"/>
                  </a:solidFill>
                </a:rPr>
                <a:t>Pengaktifan</a:t>
              </a:r>
              <a:r>
                <a:rPr lang="en-US" sz="2400" dirty="0" smtClean="0">
                  <a:solidFill>
                    <a:prstClr val="black"/>
                  </a:solidFill>
                </a:rPr>
                <a:t> </a:t>
              </a:r>
              <a:r>
                <a:rPr lang="en-US" sz="2400" dirty="0" err="1" smtClean="0">
                  <a:solidFill>
                    <a:prstClr val="black"/>
                  </a:solidFill>
                </a:rPr>
                <a:t>Kembali</a:t>
              </a:r>
              <a:r>
                <a:rPr lang="id-ID" sz="2400" dirty="0" smtClean="0">
                  <a:solidFill>
                    <a:prstClr val="black"/>
                  </a:solidFill>
                </a:rPr>
                <a:t>:</a:t>
              </a:r>
              <a:endParaRPr lang="en-US" sz="2400" dirty="0" smtClean="0">
                <a:solidFill>
                  <a:prstClr val="black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33052" y="2625288"/>
              <a:ext cx="8682347" cy="1013543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r>
                <a:rPr lang="id-ID" sz="2400" dirty="0" smtClean="0">
                  <a:solidFill>
                    <a:prstClr val="black"/>
                  </a:solidFill>
                </a:rPr>
                <a:t>PNS yang diberhentikan dari JF karena alasan</a:t>
              </a:r>
              <a:r>
                <a:rPr lang="en-US" sz="2400" dirty="0" smtClean="0">
                  <a:solidFill>
                    <a:prstClr val="black"/>
                  </a:solidFill>
                </a:rPr>
                <a:t> </a:t>
              </a:r>
              <a:r>
                <a:rPr lang="en-US" sz="2400" dirty="0" err="1" smtClean="0">
                  <a:solidFill>
                    <a:prstClr val="black"/>
                  </a:solidFill>
                </a:rPr>
                <a:t>di</a:t>
              </a:r>
              <a:r>
                <a:rPr lang="en-US" sz="2400" dirty="0" smtClean="0">
                  <a:solidFill>
                    <a:prstClr val="black"/>
                  </a:solidFill>
                </a:rPr>
                <a:t> </a:t>
              </a:r>
              <a:r>
                <a:rPr lang="en-US" sz="2400" dirty="0" err="1" smtClean="0">
                  <a:solidFill>
                    <a:prstClr val="black"/>
                  </a:solidFill>
                </a:rPr>
                <a:t>atas</a:t>
              </a:r>
              <a:r>
                <a:rPr lang="en-US" sz="2400" dirty="0" smtClean="0">
                  <a:solidFill>
                    <a:prstClr val="black"/>
                  </a:solidFill>
                </a:rPr>
                <a:t> </a:t>
              </a:r>
              <a:r>
                <a:rPr lang="id-ID" sz="2400" dirty="0" smtClean="0">
                  <a:solidFill>
                    <a:prstClr val="black"/>
                  </a:solidFill>
                </a:rPr>
                <a:t>dapat diangkat kembali sesuai dengan jenjang JF terakhir apabila tersedia lowongan </a:t>
              </a:r>
              <a:r>
                <a:rPr lang="en-US" sz="2400" dirty="0" smtClean="0">
                  <a:solidFill>
                    <a:prstClr val="black"/>
                  </a:solidFill>
                </a:rPr>
                <a:t>J</a:t>
              </a:r>
              <a:r>
                <a:rPr lang="id-ID" sz="2400" dirty="0" smtClean="0">
                  <a:solidFill>
                    <a:prstClr val="black"/>
                  </a:solidFill>
                </a:rPr>
                <a:t>abatan</a:t>
              </a:r>
              <a:endParaRPr lang="id-ID" sz="2200" dirty="0">
                <a:solidFill>
                  <a:srgbClr val="0000CC"/>
                </a:solidFill>
              </a:endParaRPr>
            </a:p>
          </p:txBody>
        </p:sp>
      </p:grpSp>
      <p:sp>
        <p:nvSpPr>
          <p:cNvPr id="11" name="Right Brace 10"/>
          <p:cNvSpPr>
            <a:spLocks/>
          </p:cNvSpPr>
          <p:nvPr/>
        </p:nvSpPr>
        <p:spPr bwMode="auto">
          <a:xfrm>
            <a:off x="7113239" y="2204864"/>
            <a:ext cx="504056" cy="1382711"/>
          </a:xfrm>
          <a:prstGeom prst="rightBrace">
            <a:avLst>
              <a:gd name="adj1" fmla="val 8326"/>
              <a:gd name="adj2" fmla="val 50000"/>
            </a:avLst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50800" dist="38100" dir="5400000" sy="96001" rotWithShape="0">
              <a:srgbClr val="000000">
                <a:alpha val="53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w Cen MT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charset="0"/>
              </a:defRPr>
            </a:lvl9pPr>
          </a:lstStyle>
          <a:p>
            <a:pPr algn="ctr"/>
            <a:endParaRPr lang="id-ID" altLang="en-US">
              <a:solidFill>
                <a:prstClr val="white"/>
              </a:solidFill>
              <a:latin typeface="Rockwel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17296" y="2200707"/>
            <a:ext cx="1889522" cy="13570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id-ID" sz="15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DAPAT DIANGKAT KEMBALI BERDASARKAN </a:t>
            </a:r>
            <a:r>
              <a:rPr lang="id-ID" sz="1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KETERSEDIAN KEBUTUHAN JABATAN</a:t>
            </a:r>
            <a:r>
              <a:rPr lang="id-ID" sz="1600" b="1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3079090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552" y="642918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en-AU" sz="3200" b="1" dirty="0">
                <a:solidFill>
                  <a:srgbClr val="002060"/>
                </a:solidFill>
              </a:rPr>
              <a:t>KETENTUAN</a:t>
            </a:r>
            <a:r>
              <a:rPr lang="en-AU" sz="3600" b="1" dirty="0">
                <a:solidFill>
                  <a:srgbClr val="002060"/>
                </a:solidFill>
              </a:rPr>
              <a:t> PEMBEBASAN SEMENTARA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864" y="1651030"/>
            <a:ext cx="8229600" cy="413732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AU" sz="2400" dirty="0" err="1"/>
              <a:t>B</a:t>
            </a:r>
            <a:r>
              <a:rPr lang="en-AU" sz="2400" dirty="0" err="1" smtClean="0"/>
              <a:t>erdasarkan</a:t>
            </a:r>
            <a:r>
              <a:rPr lang="en-AU" sz="2400" dirty="0" smtClean="0"/>
              <a:t> </a:t>
            </a:r>
            <a:r>
              <a:rPr lang="en-AU" sz="2400" dirty="0" err="1" smtClean="0"/>
              <a:t>surat</a:t>
            </a:r>
            <a:r>
              <a:rPr lang="en-AU" sz="2400" dirty="0" smtClean="0"/>
              <a:t> </a:t>
            </a:r>
            <a:r>
              <a:rPr lang="en-AU" sz="2400" dirty="0" err="1" smtClean="0"/>
              <a:t>Deputi</a:t>
            </a:r>
            <a:r>
              <a:rPr lang="en-AU" sz="2400" dirty="0" smtClean="0"/>
              <a:t> </a:t>
            </a:r>
            <a:r>
              <a:rPr lang="en-AU" sz="2400" dirty="0" err="1" smtClean="0"/>
              <a:t>Bidang</a:t>
            </a:r>
            <a:r>
              <a:rPr lang="en-AU" sz="2400" dirty="0" smtClean="0"/>
              <a:t> SDM </a:t>
            </a:r>
            <a:r>
              <a:rPr lang="en-AU" sz="2400" dirty="0" err="1" smtClean="0"/>
              <a:t>Aparatur</a:t>
            </a:r>
            <a:r>
              <a:rPr lang="en-AU" sz="2400" dirty="0" smtClean="0"/>
              <a:t> </a:t>
            </a:r>
            <a:r>
              <a:rPr lang="en-AU" sz="2400" dirty="0" err="1" smtClean="0"/>
              <a:t>KemenPAN&amp;RB</a:t>
            </a:r>
            <a:r>
              <a:rPr lang="en-AU" sz="2400" dirty="0" smtClean="0"/>
              <a:t> RI </a:t>
            </a:r>
            <a:r>
              <a:rPr lang="en-AU" sz="2400" dirty="0" err="1" smtClean="0"/>
              <a:t>Nomor</a:t>
            </a:r>
            <a:r>
              <a:rPr lang="en-AU" sz="2400" dirty="0"/>
              <a:t> </a:t>
            </a:r>
            <a:r>
              <a:rPr lang="en-AU" sz="2400" dirty="0" smtClean="0"/>
              <a:t>B/53/SM.02.03/2017 </a:t>
            </a:r>
            <a:r>
              <a:rPr lang="en-AU" sz="2400" dirty="0" err="1" smtClean="0"/>
              <a:t>Tanggal</a:t>
            </a:r>
            <a:r>
              <a:rPr lang="en-AU" sz="2400" dirty="0" smtClean="0"/>
              <a:t> 5 </a:t>
            </a:r>
            <a:r>
              <a:rPr lang="en-AU" sz="2400" dirty="0" err="1" smtClean="0"/>
              <a:t>Oktober</a:t>
            </a:r>
            <a:r>
              <a:rPr lang="en-AU" sz="2400" dirty="0" smtClean="0"/>
              <a:t> 2017 </a:t>
            </a:r>
            <a:r>
              <a:rPr lang="en-AU" sz="2400" dirty="0" err="1" smtClean="0"/>
              <a:t>Perihal</a:t>
            </a:r>
            <a:r>
              <a:rPr lang="en-AU" sz="2400" dirty="0" smtClean="0"/>
              <a:t> </a:t>
            </a:r>
            <a:r>
              <a:rPr lang="en-AU" sz="2400" dirty="0" err="1" smtClean="0"/>
              <a:t>Penjelasan</a:t>
            </a:r>
            <a:r>
              <a:rPr lang="en-AU" sz="2400" dirty="0" smtClean="0"/>
              <a:t> </a:t>
            </a:r>
            <a:r>
              <a:rPr lang="en-AU" sz="2400" dirty="0" err="1" smtClean="0"/>
              <a:t>Pembebasan</a:t>
            </a:r>
            <a:r>
              <a:rPr lang="en-AU" sz="2400" dirty="0" smtClean="0"/>
              <a:t> </a:t>
            </a:r>
            <a:r>
              <a:rPr lang="en-AU" sz="2400" dirty="0" err="1" smtClean="0"/>
              <a:t>Sementara</a:t>
            </a:r>
            <a:r>
              <a:rPr lang="en-AU" sz="2400" dirty="0" smtClean="0"/>
              <a:t> </a:t>
            </a:r>
            <a:r>
              <a:rPr lang="en-AU" sz="2400" dirty="0" err="1" smtClean="0"/>
              <a:t>Pejabat</a:t>
            </a:r>
            <a:r>
              <a:rPr lang="en-AU" sz="2400" dirty="0" smtClean="0"/>
              <a:t> </a:t>
            </a:r>
            <a:r>
              <a:rPr lang="en-AU" sz="2400" dirty="0" err="1" smtClean="0"/>
              <a:t>Fungsional</a:t>
            </a:r>
            <a:r>
              <a:rPr lang="en-AU" sz="2400" dirty="0" smtClean="0"/>
              <a:t> </a:t>
            </a:r>
            <a:r>
              <a:rPr lang="en-AU" sz="2400" dirty="0" err="1" smtClean="0"/>
              <a:t>sesuai</a:t>
            </a:r>
            <a:r>
              <a:rPr lang="en-AU" sz="2400" dirty="0" smtClean="0"/>
              <a:t> PP </a:t>
            </a:r>
            <a:r>
              <a:rPr lang="en-AU" sz="2400" dirty="0"/>
              <a:t>No. 11 </a:t>
            </a:r>
            <a:r>
              <a:rPr lang="en-AU" sz="2400" dirty="0" err="1" smtClean="0"/>
              <a:t>Tahun</a:t>
            </a:r>
            <a:r>
              <a:rPr lang="en-AU" sz="2400" dirty="0" smtClean="0"/>
              <a:t> </a:t>
            </a:r>
            <a:r>
              <a:rPr lang="en-AU" sz="2400" dirty="0"/>
              <a:t>2017 </a:t>
            </a:r>
            <a:r>
              <a:rPr lang="en-AU" sz="2400" dirty="0" err="1" smtClean="0"/>
              <a:t>adalah</a:t>
            </a:r>
            <a:r>
              <a:rPr lang="en-AU" sz="2400" dirty="0" smtClean="0"/>
              <a:t>, </a:t>
            </a:r>
            <a:r>
              <a:rPr lang="en-AU" sz="2400" dirty="0" err="1" smtClean="0"/>
              <a:t>sebagai</a:t>
            </a:r>
            <a:r>
              <a:rPr lang="en-AU" sz="2400" dirty="0" smtClean="0"/>
              <a:t> </a:t>
            </a:r>
            <a:r>
              <a:rPr lang="en-AU" sz="2400" dirty="0" err="1" smtClean="0"/>
              <a:t>berikut</a:t>
            </a:r>
            <a:r>
              <a:rPr lang="en-AU" sz="2400" dirty="0" smtClean="0"/>
              <a:t>:</a:t>
            </a:r>
          </a:p>
          <a:p>
            <a:pPr marL="0" indent="0" algn="just">
              <a:buNone/>
            </a:pPr>
            <a:endParaRPr lang="en-AU" sz="1000" dirty="0" smtClean="0"/>
          </a:p>
          <a:p>
            <a:pPr marL="0" indent="0" algn="just">
              <a:buNone/>
            </a:pPr>
            <a:r>
              <a:rPr lang="en-AU" sz="2400" dirty="0" smtClean="0"/>
              <a:t>“</a:t>
            </a:r>
            <a:r>
              <a:rPr lang="en-AU" sz="2400" dirty="0" err="1" smtClean="0"/>
              <a:t>Ketentuan</a:t>
            </a:r>
            <a:r>
              <a:rPr lang="en-AU" sz="2400" dirty="0" smtClean="0"/>
              <a:t> </a:t>
            </a:r>
            <a:r>
              <a:rPr lang="en-AU" sz="2400" dirty="0" err="1" smtClean="0"/>
              <a:t>pembebasan</a:t>
            </a:r>
            <a:r>
              <a:rPr lang="en-AU" sz="2400" dirty="0" smtClean="0"/>
              <a:t> </a:t>
            </a:r>
            <a:r>
              <a:rPr lang="en-AU" sz="2400" dirty="0" err="1" smtClean="0"/>
              <a:t>sementara</a:t>
            </a:r>
            <a:r>
              <a:rPr lang="en-AU" sz="2400" dirty="0" smtClean="0"/>
              <a:t> </a:t>
            </a:r>
            <a:r>
              <a:rPr lang="en-AU" sz="2400" dirty="0" err="1" smtClean="0"/>
              <a:t>bagi</a:t>
            </a:r>
            <a:r>
              <a:rPr lang="en-AU" sz="2400" dirty="0" smtClean="0"/>
              <a:t> </a:t>
            </a:r>
            <a:r>
              <a:rPr lang="en-AU" sz="2400" dirty="0" err="1" smtClean="0"/>
              <a:t>pejabat</a:t>
            </a:r>
            <a:r>
              <a:rPr lang="en-AU" sz="2400" dirty="0" smtClean="0"/>
              <a:t> </a:t>
            </a:r>
            <a:r>
              <a:rPr lang="en-AU" sz="2400" dirty="0" err="1" smtClean="0"/>
              <a:t>fungsional</a:t>
            </a:r>
            <a:r>
              <a:rPr lang="en-AU" sz="2400" dirty="0" smtClean="0"/>
              <a:t> </a:t>
            </a:r>
            <a:r>
              <a:rPr lang="en-AU" sz="2400" dirty="0" err="1" smtClean="0"/>
              <a:t>karena</a:t>
            </a:r>
            <a:r>
              <a:rPr lang="en-AU" sz="2400" dirty="0" smtClean="0"/>
              <a:t> </a:t>
            </a:r>
            <a:r>
              <a:rPr lang="en-AU" sz="2400" dirty="0" err="1" smtClean="0"/>
              <a:t>dalam</a:t>
            </a:r>
            <a:r>
              <a:rPr lang="en-AU" sz="2400" dirty="0" smtClean="0"/>
              <a:t> </a:t>
            </a:r>
            <a:r>
              <a:rPr lang="en-AU" sz="2400" dirty="0" err="1" smtClean="0"/>
              <a:t>jangka</a:t>
            </a:r>
            <a:r>
              <a:rPr lang="en-AU" sz="2400" dirty="0" smtClean="0"/>
              <a:t> </a:t>
            </a:r>
            <a:r>
              <a:rPr lang="en-AU" sz="2400" dirty="0" err="1" smtClean="0"/>
              <a:t>waktu</a:t>
            </a:r>
            <a:r>
              <a:rPr lang="en-AU" sz="2400" dirty="0" smtClean="0"/>
              <a:t> 5 </a:t>
            </a:r>
            <a:r>
              <a:rPr lang="en-AU" sz="2400" dirty="0" err="1" smtClean="0"/>
              <a:t>tahun</a:t>
            </a:r>
            <a:r>
              <a:rPr lang="en-AU" sz="2400" dirty="0" smtClean="0"/>
              <a:t> </a:t>
            </a:r>
            <a:r>
              <a:rPr lang="en-AU" sz="2400" dirty="0" err="1" smtClean="0"/>
              <a:t>sejak</a:t>
            </a:r>
            <a:r>
              <a:rPr lang="en-AU" sz="2400" dirty="0" smtClean="0"/>
              <a:t> </a:t>
            </a:r>
            <a:r>
              <a:rPr lang="en-AU" sz="2400" dirty="0" err="1" smtClean="0"/>
              <a:t>diangkat</a:t>
            </a:r>
            <a:r>
              <a:rPr lang="en-AU" sz="2400" dirty="0" smtClean="0"/>
              <a:t> </a:t>
            </a:r>
            <a:r>
              <a:rPr lang="en-AU" sz="2400" dirty="0" err="1" smtClean="0"/>
              <a:t>dalam</a:t>
            </a:r>
            <a:r>
              <a:rPr lang="en-AU" sz="2400" dirty="0" smtClean="0"/>
              <a:t> </a:t>
            </a:r>
            <a:r>
              <a:rPr lang="en-AU" sz="2400" dirty="0" err="1" smtClean="0"/>
              <a:t>jabatan</a:t>
            </a:r>
            <a:r>
              <a:rPr lang="en-AU" sz="2400" dirty="0" smtClean="0"/>
              <a:t>/</a:t>
            </a:r>
            <a:r>
              <a:rPr lang="en-AU" sz="2400" dirty="0" err="1" smtClean="0"/>
              <a:t>pangkat</a:t>
            </a:r>
            <a:r>
              <a:rPr lang="en-AU" sz="2400" dirty="0" smtClean="0"/>
              <a:t> </a:t>
            </a:r>
            <a:r>
              <a:rPr lang="en-AU" sz="2400" dirty="0" err="1" smtClean="0"/>
              <a:t>terakhir</a:t>
            </a:r>
            <a:r>
              <a:rPr lang="en-AU" sz="2400" dirty="0" smtClean="0"/>
              <a:t> </a:t>
            </a:r>
            <a:r>
              <a:rPr lang="en-AU" sz="2400" dirty="0" err="1" smtClean="0"/>
              <a:t>tidak</a:t>
            </a:r>
            <a:r>
              <a:rPr lang="en-AU" sz="2400" dirty="0" smtClean="0"/>
              <a:t> </a:t>
            </a:r>
            <a:r>
              <a:rPr lang="en-AU" sz="2400" dirty="0" err="1" smtClean="0"/>
              <a:t>dapat</a:t>
            </a:r>
            <a:r>
              <a:rPr lang="en-AU" sz="2400" dirty="0" smtClean="0"/>
              <a:t> </a:t>
            </a:r>
            <a:r>
              <a:rPr lang="en-AU" sz="2400" dirty="0" err="1" smtClean="0"/>
              <a:t>mengumpulkan</a:t>
            </a:r>
            <a:r>
              <a:rPr lang="en-AU" sz="2400" dirty="0" smtClean="0"/>
              <a:t> </a:t>
            </a:r>
            <a:r>
              <a:rPr lang="en-AU" sz="2400" dirty="0" err="1" smtClean="0"/>
              <a:t>angka</a:t>
            </a:r>
            <a:r>
              <a:rPr lang="en-AU" sz="2400" dirty="0" smtClean="0"/>
              <a:t> </a:t>
            </a:r>
            <a:r>
              <a:rPr lang="en-AU" sz="2400" dirty="0" err="1" smtClean="0"/>
              <a:t>kredit</a:t>
            </a:r>
            <a:r>
              <a:rPr lang="en-AU" sz="2400" dirty="0" smtClean="0"/>
              <a:t> yang </a:t>
            </a:r>
            <a:r>
              <a:rPr lang="en-AU" sz="2400" dirty="0" err="1" smtClean="0"/>
              <a:t>disyaratkan</a:t>
            </a:r>
            <a:r>
              <a:rPr lang="en-AU" sz="2400" dirty="0" smtClean="0"/>
              <a:t> </a:t>
            </a:r>
            <a:r>
              <a:rPr lang="en-AU" sz="2400" dirty="0" err="1" smtClean="0"/>
              <a:t>untuk</a:t>
            </a:r>
            <a:r>
              <a:rPr lang="en-AU" sz="2400" dirty="0" smtClean="0"/>
              <a:t> </a:t>
            </a:r>
            <a:r>
              <a:rPr lang="en-AU" sz="2400" dirty="0" err="1" smtClean="0"/>
              <a:t>kenaikan</a:t>
            </a:r>
            <a:r>
              <a:rPr lang="en-AU" sz="2400" dirty="0" smtClean="0"/>
              <a:t> </a:t>
            </a:r>
            <a:r>
              <a:rPr lang="en-AU" sz="2400" dirty="0" err="1" smtClean="0"/>
              <a:t>jabatan</a:t>
            </a:r>
            <a:r>
              <a:rPr lang="en-AU" sz="2400" dirty="0" smtClean="0"/>
              <a:t>/</a:t>
            </a:r>
            <a:r>
              <a:rPr lang="en-AU" sz="2400" dirty="0" err="1" smtClean="0"/>
              <a:t>pangkat</a:t>
            </a:r>
            <a:r>
              <a:rPr lang="en-AU" sz="2400" dirty="0" smtClean="0"/>
              <a:t> </a:t>
            </a:r>
            <a:r>
              <a:rPr lang="en-AU" sz="2400" dirty="0" err="1" smtClean="0"/>
              <a:t>setingkat</a:t>
            </a:r>
            <a:r>
              <a:rPr lang="en-AU" sz="2400" dirty="0" smtClean="0"/>
              <a:t> </a:t>
            </a:r>
            <a:r>
              <a:rPr lang="en-AU" sz="2400" dirty="0" err="1" smtClean="0"/>
              <a:t>lebih</a:t>
            </a:r>
            <a:r>
              <a:rPr lang="en-AU" sz="2400" dirty="0" smtClean="0"/>
              <a:t> </a:t>
            </a:r>
            <a:r>
              <a:rPr lang="en-AU" sz="2400" dirty="0" err="1" smtClean="0"/>
              <a:t>tinggi</a:t>
            </a:r>
            <a:r>
              <a:rPr lang="en-AU" sz="2400" dirty="0" smtClean="0"/>
              <a:t> </a:t>
            </a:r>
            <a:r>
              <a:rPr lang="en-AU" sz="2400" dirty="0" err="1" smtClean="0"/>
              <a:t>masih</a:t>
            </a:r>
            <a:r>
              <a:rPr lang="en-AU" sz="2400" dirty="0" smtClean="0"/>
              <a:t> </a:t>
            </a:r>
            <a:r>
              <a:rPr lang="en-AU" sz="2400" dirty="0" err="1" smtClean="0"/>
              <a:t>tetap</a:t>
            </a:r>
            <a:r>
              <a:rPr lang="en-AU" sz="2400" dirty="0" smtClean="0"/>
              <a:t> </a:t>
            </a:r>
            <a:r>
              <a:rPr lang="en-AU" sz="2400" dirty="0" err="1" smtClean="0"/>
              <a:t>berlaku</a:t>
            </a:r>
            <a:r>
              <a:rPr lang="en-AU" sz="2400" dirty="0" smtClean="0"/>
              <a:t> </a:t>
            </a:r>
            <a:r>
              <a:rPr lang="en-AU" sz="2400" dirty="0" err="1" smtClean="0"/>
              <a:t>sampai</a:t>
            </a:r>
            <a:r>
              <a:rPr lang="en-AU" sz="2400" dirty="0" smtClean="0"/>
              <a:t> </a:t>
            </a:r>
            <a:r>
              <a:rPr lang="en-AU" sz="2400" dirty="0" err="1" smtClean="0"/>
              <a:t>dengan</a:t>
            </a:r>
            <a:r>
              <a:rPr lang="en-AU" sz="2400" dirty="0" smtClean="0"/>
              <a:t> </a:t>
            </a:r>
            <a:r>
              <a:rPr lang="en-AU" sz="2400" dirty="0" err="1" smtClean="0"/>
              <a:t>ditetapkan</a:t>
            </a:r>
            <a:r>
              <a:rPr lang="en-AU" sz="2400" dirty="0" smtClean="0"/>
              <a:t> </a:t>
            </a:r>
            <a:r>
              <a:rPr lang="en-AU" sz="2400" dirty="0" err="1" smtClean="0"/>
              <a:t>Peraturan</a:t>
            </a:r>
            <a:r>
              <a:rPr lang="en-AU" sz="2400" dirty="0" smtClean="0"/>
              <a:t> </a:t>
            </a:r>
            <a:r>
              <a:rPr lang="en-AU" sz="2400" dirty="0" err="1" smtClean="0"/>
              <a:t>Pelaksana</a:t>
            </a:r>
            <a:r>
              <a:rPr lang="en-AU" sz="2400" dirty="0" smtClean="0"/>
              <a:t> </a:t>
            </a:r>
            <a:r>
              <a:rPr lang="en-AU" sz="2400" dirty="0" err="1" smtClean="0"/>
              <a:t>dari</a:t>
            </a:r>
            <a:r>
              <a:rPr lang="en-AU" sz="2400" dirty="0" smtClean="0"/>
              <a:t> PP No. 11 </a:t>
            </a:r>
            <a:r>
              <a:rPr lang="en-AU" sz="2400" dirty="0" err="1" smtClean="0"/>
              <a:t>Tahuin</a:t>
            </a:r>
            <a:r>
              <a:rPr lang="en-AU" sz="2400" dirty="0" smtClean="0"/>
              <a:t> 2017 </a:t>
            </a:r>
            <a:r>
              <a:rPr lang="en-AU" sz="2400" dirty="0" err="1" smtClean="0"/>
              <a:t>tentang</a:t>
            </a:r>
            <a:r>
              <a:rPr lang="en-AU" sz="2400" dirty="0" smtClean="0"/>
              <a:t> </a:t>
            </a:r>
            <a:r>
              <a:rPr lang="en-AU" sz="2400" dirty="0" err="1" smtClean="0"/>
              <a:t>Manajemen</a:t>
            </a:r>
            <a:r>
              <a:rPr lang="en-AU" sz="2400" dirty="0" smtClean="0"/>
              <a:t> PNS yang </a:t>
            </a:r>
            <a:r>
              <a:rPr lang="en-AU" sz="2400" dirty="0" err="1" smtClean="0"/>
              <a:t>mengatur</a:t>
            </a:r>
            <a:r>
              <a:rPr lang="en-AU" sz="2400" dirty="0" smtClean="0"/>
              <a:t> </a:t>
            </a:r>
            <a:r>
              <a:rPr lang="en-AU" sz="2400" dirty="0" err="1" smtClean="0"/>
              <a:t>tentang</a:t>
            </a:r>
            <a:r>
              <a:rPr lang="en-AU" sz="2400" dirty="0" smtClean="0"/>
              <a:t> </a:t>
            </a:r>
            <a:r>
              <a:rPr lang="en-AU" sz="2400" dirty="0" err="1" smtClean="0"/>
              <a:t>ketentuan</a:t>
            </a:r>
            <a:r>
              <a:rPr lang="en-AU" sz="2400" dirty="0" smtClean="0"/>
              <a:t> </a:t>
            </a:r>
            <a:r>
              <a:rPr lang="en-AU" sz="2400" dirty="0" err="1" smtClean="0"/>
              <a:t>pelaksanaan</a:t>
            </a:r>
            <a:r>
              <a:rPr lang="en-AU" sz="2400" dirty="0" smtClean="0"/>
              <a:t> </a:t>
            </a:r>
            <a:r>
              <a:rPr lang="en-AU" sz="2400" dirty="0" err="1" smtClean="0"/>
              <a:t>jabatan</a:t>
            </a:r>
            <a:r>
              <a:rPr lang="en-AU" sz="2400" dirty="0" smtClean="0"/>
              <a:t> </a:t>
            </a:r>
            <a:r>
              <a:rPr lang="en-AU" sz="2400" dirty="0" err="1" smtClean="0"/>
              <a:t>fungsional</a:t>
            </a:r>
            <a:r>
              <a:rPr lang="en-AU" sz="2400" dirty="0" smtClean="0"/>
              <a:t>.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xmlns="" val="271330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868346"/>
          </a:xfrm>
        </p:spPr>
        <p:txBody>
          <a:bodyPr/>
          <a:lstStyle/>
          <a:p>
            <a:pPr algn="l"/>
            <a:r>
              <a:rPr lang="en-US" altLang="id-ID" dirty="0" err="1" smtClean="0">
                <a:solidFill>
                  <a:srgbClr val="0000FF"/>
                </a:solidFill>
              </a:rPr>
              <a:t>Ketentuan</a:t>
            </a:r>
            <a:r>
              <a:rPr lang="en-US" altLang="id-ID" dirty="0" smtClean="0">
                <a:solidFill>
                  <a:srgbClr val="0000FF"/>
                </a:solidFill>
              </a:rPr>
              <a:t> </a:t>
            </a:r>
            <a:r>
              <a:rPr lang="en-US" altLang="id-ID" dirty="0" err="1" smtClean="0">
                <a:solidFill>
                  <a:srgbClr val="0000FF"/>
                </a:solidFill>
              </a:rPr>
              <a:t>lainnya</a:t>
            </a:r>
            <a:r>
              <a:rPr lang="en-US" altLang="id-ID" dirty="0" smtClean="0">
                <a:solidFill>
                  <a:srgbClr val="0000FF"/>
                </a:solidFill>
              </a:rPr>
              <a:t>..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546243"/>
            <a:ext cx="8915400" cy="4525963"/>
          </a:xfrm>
        </p:spPr>
        <p:txBody>
          <a:bodyPr/>
          <a:lstStyle/>
          <a:p>
            <a:pPr marL="320040" indent="-320040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id-ID" sz="2400" dirty="0" smtClean="0"/>
              <a:t>Pengangkatan dalam JF tertentu dapat </a:t>
            </a:r>
            <a:r>
              <a:rPr lang="en-US" sz="2400" dirty="0" err="1" smtClean="0"/>
              <a:t>diisi</a:t>
            </a:r>
            <a:r>
              <a:rPr lang="en-US" sz="2400" dirty="0" smtClean="0"/>
              <a:t> </a:t>
            </a:r>
            <a:r>
              <a:rPr lang="en-US" sz="2400" dirty="0" err="1" smtClean="0"/>
              <a:t>oleh</a:t>
            </a:r>
            <a:r>
              <a:rPr lang="en-US" sz="2400" dirty="0" smtClean="0"/>
              <a:t> </a:t>
            </a:r>
            <a:r>
              <a:rPr lang="id-ID" sz="2400" dirty="0" smtClean="0"/>
              <a:t>PPPK </a:t>
            </a:r>
            <a:r>
              <a:rPr lang="en-US" sz="2400" dirty="0" smtClean="0"/>
              <a:t>(Ps</a:t>
            </a:r>
            <a:r>
              <a:rPr lang="en-US" sz="2400" dirty="0" smtClean="0"/>
              <a:t>.</a:t>
            </a:r>
            <a:r>
              <a:rPr lang="id-ID" sz="2400" dirty="0" smtClean="0"/>
              <a:t> 74 ayat (3</a:t>
            </a:r>
            <a:r>
              <a:rPr lang="id-ID" sz="2400" dirty="0" smtClean="0"/>
              <a:t>)</a:t>
            </a:r>
            <a:r>
              <a:rPr lang="en-US" sz="2400" dirty="0" smtClean="0"/>
              <a:t>)</a:t>
            </a:r>
            <a:r>
              <a:rPr lang="id-ID" sz="2400" dirty="0" smtClean="0"/>
              <a:t> </a:t>
            </a:r>
            <a:r>
              <a:rPr lang="en-US" sz="2400" dirty="0" smtClean="0">
                <a:sym typeface="Wingdings" panose="05000000000000000000" pitchFamily="2" charset="2"/>
              </a:rPr>
              <a:t> </a:t>
            </a:r>
            <a:r>
              <a:rPr lang="id-ID" sz="2400" dirty="0" smtClean="0"/>
              <a:t>Peraturan </a:t>
            </a:r>
            <a:r>
              <a:rPr lang="id-ID" sz="2400" dirty="0" smtClean="0"/>
              <a:t>Presiden</a:t>
            </a:r>
            <a:r>
              <a:rPr lang="en-US" sz="2400" dirty="0" smtClean="0"/>
              <a:t> No. </a:t>
            </a:r>
            <a:r>
              <a:rPr lang="id-ID" sz="2400" dirty="0" smtClean="0"/>
              <a:t>49</a:t>
            </a:r>
            <a:r>
              <a:rPr lang="en-US" sz="2400" dirty="0" smtClean="0"/>
              <a:t> </a:t>
            </a:r>
            <a:r>
              <a:rPr lang="en-US" sz="2400" dirty="0" err="1" smtClean="0"/>
              <a:t>Th</a:t>
            </a:r>
            <a:r>
              <a:rPr lang="en-US" sz="2400" dirty="0" smtClean="0"/>
              <a:t> 201</a:t>
            </a:r>
            <a:r>
              <a:rPr lang="id-ID" sz="2400" dirty="0" smtClean="0"/>
              <a:t>8</a:t>
            </a:r>
            <a:r>
              <a:rPr lang="en-US" sz="2400" dirty="0" smtClean="0"/>
              <a:t> </a:t>
            </a:r>
            <a:r>
              <a:rPr lang="en-US" sz="2400" dirty="0" err="1" smtClean="0"/>
              <a:t>ttg</a:t>
            </a:r>
            <a:r>
              <a:rPr lang="en-US" sz="2400" dirty="0" smtClean="0"/>
              <a:t> </a:t>
            </a:r>
            <a:r>
              <a:rPr lang="en-US" sz="2400" dirty="0" err="1" smtClean="0"/>
              <a:t>Manajemen</a:t>
            </a:r>
            <a:r>
              <a:rPr lang="en-US" sz="2400" dirty="0" smtClean="0"/>
              <a:t> </a:t>
            </a:r>
            <a:r>
              <a:rPr lang="en-US" sz="2400" dirty="0" err="1" smtClean="0"/>
              <a:t>PPPK</a:t>
            </a:r>
            <a:endParaRPr lang="id-ID" sz="2400" dirty="0" smtClean="0"/>
          </a:p>
          <a:p>
            <a:pPr marL="320040" indent="-320040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id-ID" sz="2400" dirty="0" smtClean="0"/>
              <a:t>Pelantikan dan Pengambilan Sumpah/Janji (Ps. 87-93)</a:t>
            </a:r>
            <a:r>
              <a:rPr lang="en-US" sz="2400" dirty="0" smtClean="0"/>
              <a:t> </a:t>
            </a:r>
            <a:r>
              <a:rPr lang="en-US" sz="2400" dirty="0" smtClean="0">
                <a:sym typeface="Wingdings" panose="05000000000000000000" pitchFamily="2" charset="2"/>
              </a:rPr>
              <a:t> </a:t>
            </a:r>
            <a:r>
              <a:rPr lang="id-ID" sz="2400" dirty="0" smtClean="0"/>
              <a:t>Peraturan Kepala </a:t>
            </a:r>
            <a:r>
              <a:rPr lang="en-US" sz="2400" dirty="0" err="1" smtClean="0"/>
              <a:t>BKN</a:t>
            </a:r>
            <a:r>
              <a:rPr lang="en-US" sz="2400" dirty="0" smtClean="0"/>
              <a:t> </a:t>
            </a:r>
            <a:r>
              <a:rPr lang="id-ID" sz="2400" dirty="0" smtClean="0"/>
              <a:t>No</a:t>
            </a:r>
            <a:r>
              <a:rPr lang="en-US" sz="2400" dirty="0" smtClean="0"/>
              <a:t>.</a:t>
            </a:r>
            <a:r>
              <a:rPr lang="id-ID" sz="2400" dirty="0" smtClean="0"/>
              <a:t> </a:t>
            </a:r>
            <a:r>
              <a:rPr lang="id-ID" sz="2400" dirty="0" smtClean="0"/>
              <a:t>7 </a:t>
            </a:r>
            <a:r>
              <a:rPr lang="id-ID" sz="2400" dirty="0" smtClean="0"/>
              <a:t>Th </a:t>
            </a:r>
            <a:r>
              <a:rPr lang="en-US" sz="2400" dirty="0" smtClean="0"/>
              <a:t>2017</a:t>
            </a:r>
            <a:r>
              <a:rPr lang="id-ID" sz="2400" dirty="0" smtClean="0"/>
              <a:t> </a:t>
            </a:r>
            <a:endParaRPr lang="en-US" sz="2400" dirty="0" smtClean="0"/>
          </a:p>
          <a:p>
            <a:pPr marL="320040" indent="-320040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id-ID" sz="2400" dirty="0" smtClean="0"/>
              <a:t>JF dilarang RANGKAP JABATAN, dikecualikan untuk JA atau JPT yang kompetensi dan bidang tugas jabatan sama dan tidak dapat dipisahkan dengan kompetensi dan bidang tugas JF (Ps. 98)</a:t>
            </a:r>
            <a:endParaRPr lang="en-US" sz="2400" dirty="0" smtClean="0"/>
          </a:p>
          <a:p>
            <a:pPr marL="361950" indent="0" fontAlgn="auto">
              <a:spcBef>
                <a:spcPts val="600"/>
              </a:spcBef>
              <a:spcAft>
                <a:spcPts val="0"/>
              </a:spcAft>
              <a:buNone/>
              <a:defRPr/>
            </a:pPr>
            <a:r>
              <a:rPr lang="en-US" sz="2400" dirty="0" err="1" smtClean="0"/>
              <a:t>yaitu</a:t>
            </a:r>
            <a:r>
              <a:rPr lang="en-US" sz="2400" dirty="0" smtClean="0"/>
              <a:t>: </a:t>
            </a:r>
            <a:r>
              <a:rPr lang="en-US" sz="2400" dirty="0" err="1" smtClean="0">
                <a:solidFill>
                  <a:srgbClr val="00B050"/>
                </a:solidFill>
              </a:rPr>
              <a:t>Jaksa</a:t>
            </a:r>
            <a:r>
              <a:rPr lang="en-US" sz="2400" dirty="0" smtClean="0">
                <a:solidFill>
                  <a:srgbClr val="00B050"/>
                </a:solidFill>
              </a:rPr>
              <a:t>, Diplomat, </a:t>
            </a:r>
            <a:r>
              <a:rPr lang="en-US" sz="2400" dirty="0" err="1" smtClean="0">
                <a:solidFill>
                  <a:srgbClr val="00B050"/>
                </a:solidFill>
              </a:rPr>
              <a:t>Peneliti</a:t>
            </a:r>
            <a:r>
              <a:rPr lang="en-US" sz="2400" dirty="0" smtClean="0">
                <a:solidFill>
                  <a:srgbClr val="00B050"/>
                </a:solidFill>
              </a:rPr>
              <a:t>, </a:t>
            </a:r>
            <a:r>
              <a:rPr lang="en-US" sz="2400" dirty="0" err="1" smtClean="0">
                <a:solidFill>
                  <a:srgbClr val="00B050"/>
                </a:solidFill>
              </a:rPr>
              <a:t>Perancang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PerUUan</a:t>
            </a:r>
            <a:endParaRPr lang="en-US" sz="2400" dirty="0" smtClean="0">
              <a:solidFill>
                <a:srgbClr val="00B050"/>
              </a:solidFill>
            </a:endParaRPr>
          </a:p>
          <a:p>
            <a:pPr marL="320040" indent="-320040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id-ID" sz="2400" dirty="0" smtClean="0"/>
              <a:t>Tugas Instansi Pembina dan Pengawasan Pelaksanaan Tugas IP oleh </a:t>
            </a:r>
            <a:r>
              <a:rPr lang="en-ID" sz="2400" dirty="0" smtClean="0"/>
              <a:t>  </a:t>
            </a:r>
            <a:r>
              <a:rPr lang="id-ID" sz="2400" dirty="0" smtClean="0"/>
              <a:t>Menteri </a:t>
            </a:r>
            <a:r>
              <a:rPr lang="id-ID" sz="2400" dirty="0" smtClean="0"/>
              <a:t>(</a:t>
            </a:r>
            <a:r>
              <a:rPr lang="id-ID" sz="2400" dirty="0" smtClean="0"/>
              <a:t>Ps. 99-100)</a:t>
            </a:r>
          </a:p>
          <a:p>
            <a:pPr marL="320040" indent="-320040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id-ID" sz="2400" dirty="0" smtClean="0"/>
              <a:t>Pembentukan dan Tugas Organisasi Profesi (Ps. 101)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560131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88504" y="1142984"/>
            <a:ext cx="8712968" cy="5519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2625" lvl="1" indent="-342900" defTabSz="682625">
              <a:spcBef>
                <a:spcPts val="450"/>
              </a:spcBef>
              <a:buAutoNum type="arabicPeriod"/>
            </a:pPr>
            <a:r>
              <a:rPr lang="en-US" sz="2400" b="1" dirty="0" err="1" smtClean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Keputusan</a:t>
            </a:r>
            <a:r>
              <a:rPr lang="en-US" sz="2400" b="1" dirty="0" smtClean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Menteri</a:t>
            </a:r>
            <a:r>
              <a:rPr lang="en-US" sz="2400" b="1" dirty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Pendayagunaan</a:t>
            </a:r>
            <a:r>
              <a:rPr lang="en-US" sz="2400" b="1" dirty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Aparatur</a:t>
            </a:r>
            <a:r>
              <a:rPr lang="en-US" sz="2400" b="1" dirty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Negara No. </a:t>
            </a:r>
            <a:r>
              <a:rPr lang="id-ID" sz="2400" b="1" dirty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66/KEP/M.PAN/7/2003</a:t>
            </a:r>
            <a:r>
              <a:rPr lang="en-US" sz="2400" b="1" dirty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tentang</a:t>
            </a:r>
            <a:r>
              <a:rPr lang="en-US" sz="2400" b="1" dirty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Jabatan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id-ID" sz="2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Fungsional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Pranata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Komputer</a:t>
            </a:r>
            <a:r>
              <a:rPr lang="id-ID" sz="2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dan Angka </a:t>
            </a:r>
            <a:r>
              <a:rPr lang="id-ID" sz="2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Kreditnya.</a:t>
            </a:r>
          </a:p>
          <a:p>
            <a:pPr marL="682625" lvl="1" indent="-342900" defTabSz="682625">
              <a:spcBef>
                <a:spcPts val="450"/>
              </a:spcBef>
              <a:buAutoNum type="arabicPeriod"/>
            </a:pPr>
            <a:r>
              <a:rPr lang="id-ID" sz="2400" b="1" dirty="0" smtClean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Keputusan </a:t>
            </a:r>
            <a:r>
              <a:rPr lang="id-ID" sz="2400" b="1" dirty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Bersama </a:t>
            </a:r>
            <a:r>
              <a:rPr lang="id-ID" sz="2400" b="1" dirty="0" smtClean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Kepala </a:t>
            </a:r>
            <a:r>
              <a:rPr lang="id-ID" sz="2400" b="1" dirty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BPS dan Kepala BKN Nomor 002/BPS-SKB/II/2004 dan Nomor 04 Tahun 2004 t</a:t>
            </a:r>
            <a:r>
              <a:rPr lang="en-US" sz="2400" b="1" dirty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id-ID" sz="2400" b="1" dirty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ntang </a:t>
            </a:r>
            <a:r>
              <a:rPr lang="id-ID" sz="2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Petunjuk Pelaksanaan Jabatan Fungsional Pranata </a:t>
            </a:r>
            <a:r>
              <a:rPr lang="id-ID" sz="2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Komputer.</a:t>
            </a:r>
          </a:p>
          <a:p>
            <a:pPr marL="682625" lvl="1" indent="-342900" defTabSz="682625">
              <a:spcBef>
                <a:spcPts val="450"/>
              </a:spcBef>
              <a:buAutoNum type="arabicPeriod"/>
            </a:pPr>
            <a:r>
              <a:rPr lang="id-ID" sz="2400" b="1" dirty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Keputusan </a:t>
            </a:r>
            <a:r>
              <a:rPr lang="id-ID" sz="2400" b="1" dirty="0" smtClean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Kepala </a:t>
            </a:r>
            <a:r>
              <a:rPr lang="id-ID" sz="2400" b="1" dirty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BPS </a:t>
            </a:r>
            <a:r>
              <a:rPr lang="id-ID" sz="2400" b="1" dirty="0" smtClean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Nomor 288 Tahun 2004 tentang </a:t>
            </a:r>
            <a:r>
              <a:rPr lang="id-ID" sz="2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Petunjuk Teknis Organisasi dan Tata Kerja Tim Penilai Angka Kredit </a:t>
            </a:r>
            <a:r>
              <a:rPr lang="id-ID" sz="2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Jabatan Fungsional Pranata Komputer</a:t>
            </a:r>
            <a:r>
              <a:rPr lang="id-ID" sz="2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682625" lvl="1" indent="-342900" defTabSz="682625">
              <a:spcBef>
                <a:spcPts val="450"/>
              </a:spcBef>
              <a:buFontTx/>
              <a:buAutoNum type="arabicPeriod"/>
            </a:pPr>
            <a:r>
              <a:rPr lang="id-ID" sz="2400" b="1" dirty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Keputusan Kepala BPS Nomor </a:t>
            </a:r>
            <a:r>
              <a:rPr lang="id-ID" sz="2400" b="1" dirty="0" smtClean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289 </a:t>
            </a:r>
            <a:r>
              <a:rPr lang="id-ID" sz="2400" b="1" dirty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Tahun 2004 tentang </a:t>
            </a:r>
            <a:r>
              <a:rPr lang="id-ID" sz="2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Petunjuk Teknis </a:t>
            </a:r>
            <a:r>
              <a:rPr lang="id-ID" sz="2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Pelaksanaan Pengangkatan, </a:t>
            </a:r>
            <a:r>
              <a:rPr lang="id-ID" sz="2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KP/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K</a:t>
            </a:r>
            <a:r>
              <a:rPr lang="id-ID" sz="2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J</a:t>
            </a:r>
            <a:r>
              <a:rPr lang="id-ID" sz="2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, BS, PK, dan Pemberhentian Dalam dan Dari Jabatan </a:t>
            </a:r>
            <a:r>
              <a:rPr lang="id-ID" sz="2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Fungsional Pranata Komputer.</a:t>
            </a:r>
          </a:p>
          <a:p>
            <a:pPr marL="682625" lvl="1" indent="-342900" defTabSz="682625">
              <a:spcBef>
                <a:spcPts val="450"/>
              </a:spcBef>
              <a:buAutoNum type="arabicPeriod"/>
            </a:pPr>
            <a:r>
              <a:rPr lang="id-ID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.......</a:t>
            </a:r>
            <a:endParaRPr lang="id-ID" sz="24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65450" y="245373"/>
            <a:ext cx="6838266" cy="663347"/>
          </a:xfrm>
          <a:prstGeom prst="roundRect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>
            <a:outerShdw blurRad="38100" dist="114300" dir="2700000" algn="tl" rotWithShape="0">
              <a:sysClr val="windowText" lastClr="000000">
                <a:alpha val="16000"/>
              </a:sys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extrusionH="254000" prstMaterial="dkEdge">
            <a:bevelT w="50800" h="50800"/>
            <a:bevelB w="50800" h="50800"/>
            <a:extrusionClr>
              <a:srgbClr val="FFC000"/>
            </a:extrusionClr>
          </a:sp3d>
        </p:spPr>
        <p:txBody>
          <a:bodyPr lIns="68405" tIns="34203" rIns="68405" bIns="34203" anchor="ctr"/>
          <a:lstStyle/>
          <a:p>
            <a:pPr marL="542728" marR="0" lvl="0" indent="-471472" algn="ctr" defTabSz="6840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2728" algn="l"/>
              </a:tabLst>
              <a:defRPr/>
            </a:pPr>
            <a:r>
              <a:rPr kumimoji="0" lang="id-ID" sz="2200" b="1" i="0" u="none" strike="noStrike" kern="10" cap="none" spc="0" normalizeH="0" baseline="0" noProof="0" dirty="0">
                <a:ln w="18415" cmpd="sng">
                  <a:noFill/>
                  <a:prstDash val="solid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gency FB" pitchFamily="34" charset="0"/>
                <a:cs typeface="Arial"/>
              </a:rPr>
              <a:t>   </a:t>
            </a:r>
            <a:r>
              <a:rPr kumimoji="0" lang="en-US" sz="2200" b="1" i="0" u="none" strike="noStrike" kern="10" cap="none" spc="224" normalizeH="0" baseline="0" noProof="0" dirty="0">
                <a:ln w="18415" cmpd="sng">
                  <a:noFill/>
                  <a:prstDash val="solid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gency FB" pitchFamily="34" charset="0"/>
                <a:cs typeface="Arial"/>
              </a:rPr>
              <a:t>DASAR  </a:t>
            </a:r>
            <a:r>
              <a:rPr kumimoji="0" lang="en-US" sz="2200" b="1" i="0" u="none" strike="noStrike" kern="10" cap="none" spc="224" normalizeH="0" baseline="0" noProof="0" dirty="0" smtClean="0">
                <a:ln w="18415" cmpd="sng">
                  <a:noFill/>
                  <a:prstDash val="solid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gency FB" pitchFamily="34" charset="0"/>
                <a:cs typeface="Arial"/>
              </a:rPr>
              <a:t>PELAKSANAAN</a:t>
            </a:r>
            <a:r>
              <a:rPr kumimoji="0" lang="id-ID" sz="2200" b="1" i="0" u="none" strike="noStrike" kern="10" cap="none" spc="224" normalizeH="0" baseline="0" noProof="0" dirty="0" smtClean="0">
                <a:ln w="18415" cmpd="sng">
                  <a:noFill/>
                  <a:prstDash val="solid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gency FB" pitchFamily="34" charset="0"/>
                <a:cs typeface="Arial"/>
              </a:rPr>
              <a:t> PRANATA</a:t>
            </a:r>
            <a:r>
              <a:rPr kumimoji="0" lang="id-ID" sz="2200" b="1" i="0" u="none" strike="noStrike" kern="10" cap="none" spc="224" normalizeH="0" noProof="0" dirty="0" smtClean="0">
                <a:ln w="18415" cmpd="sng">
                  <a:noFill/>
                  <a:prstDash val="solid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gency FB" pitchFamily="34" charset="0"/>
                <a:cs typeface="Arial"/>
              </a:rPr>
              <a:t> KOMPUTER </a:t>
            </a:r>
            <a:r>
              <a:rPr kumimoji="0" lang="id-ID" sz="1600" b="1" i="0" u="none" strike="noStrike" kern="10" cap="none" spc="224" normalizeH="0" noProof="0" dirty="0" smtClean="0">
                <a:ln w="18415" cmpd="sng">
                  <a:noFill/>
                  <a:prstDash val="solid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gency FB" pitchFamily="34" charset="0"/>
                <a:cs typeface="Arial"/>
              </a:rPr>
              <a:t>(1)</a:t>
            </a:r>
            <a:endParaRPr kumimoji="0" lang="en-US" sz="1600" b="1" i="0" u="none" strike="noStrike" kern="10" cap="none" spc="224" normalizeH="0" baseline="0" noProof="0" dirty="0">
              <a:ln w="18415" cmpd="sng">
                <a:noFill/>
                <a:prstDash val="solid"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gency FB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685730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88504" y="1484784"/>
            <a:ext cx="8712968" cy="4780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4000" lvl="1" indent="-342000" defTabSz="682625">
              <a:spcBef>
                <a:spcPts val="450"/>
              </a:spcBef>
              <a:buFont typeface="+mj-lt"/>
              <a:buAutoNum type="arabicPeriod" startAt="5"/>
            </a:pPr>
            <a:r>
              <a:rPr lang="id-ID" sz="2400" b="1" dirty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Keputusan Kepala BPS Nomor 290 Tahun 2004 tentang </a:t>
            </a:r>
            <a:r>
              <a:rPr lang="id-ID" sz="2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Standar Kompetensi Jabatan Fungsional Pranata Komputer.</a:t>
            </a:r>
          </a:p>
          <a:p>
            <a:pPr marL="684000" lvl="1" indent="-342000" defTabSz="682625">
              <a:spcBef>
                <a:spcPts val="450"/>
              </a:spcBef>
              <a:buFont typeface="+mj-lt"/>
              <a:buAutoNum type="arabicPeriod" startAt="5"/>
            </a:pPr>
            <a:r>
              <a:rPr lang="id-ID" sz="2400" b="1" dirty="0" smtClean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Keputusan </a:t>
            </a:r>
            <a:r>
              <a:rPr lang="id-ID" sz="2400" b="1" dirty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Kepala BPS Nomor 291 Tahun 2004 tentang </a:t>
            </a:r>
            <a:r>
              <a:rPr lang="id-ID" sz="2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Pedoman Penyusunan Formasi Jabatan Fungsional Pranata Komputer.</a:t>
            </a:r>
          </a:p>
          <a:p>
            <a:pPr marL="682625" lvl="1" indent="-342900" defTabSz="682625">
              <a:spcBef>
                <a:spcPts val="450"/>
              </a:spcBef>
              <a:buFont typeface="+mj-lt"/>
              <a:buAutoNum type="arabicPeriod" startAt="5"/>
            </a:pPr>
            <a:r>
              <a:rPr lang="id-ID" sz="2400" b="1" dirty="0" smtClean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Keputusan </a:t>
            </a:r>
            <a:r>
              <a:rPr lang="id-ID" sz="2400" b="1" dirty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Kepala BPS Nomor </a:t>
            </a:r>
            <a:r>
              <a:rPr lang="id-ID" sz="2400" b="1" dirty="0" smtClean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292 </a:t>
            </a:r>
            <a:r>
              <a:rPr lang="id-ID" sz="2400" b="1" dirty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Tahun 2004 tentang </a:t>
            </a:r>
            <a:r>
              <a:rPr lang="id-ID" sz="2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Penyelenggaraan Pendidikan dan Pelatihan Fungsional Penjenjangan </a:t>
            </a:r>
            <a:r>
              <a:rPr lang="id-ID" sz="2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Pranata Komputer.</a:t>
            </a:r>
            <a:endParaRPr lang="id-ID" sz="2400" b="1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682625" lvl="1" indent="-342900" defTabSz="682625">
              <a:spcBef>
                <a:spcPts val="450"/>
              </a:spcBef>
              <a:buAutoNum type="arabicPeriod" startAt="5"/>
            </a:pPr>
            <a:r>
              <a:rPr lang="en-US" sz="2400" b="1" dirty="0" err="1" smtClean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Peraturan</a:t>
            </a:r>
            <a:r>
              <a:rPr lang="en-US" sz="2400" b="1" dirty="0" smtClean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Kepala</a:t>
            </a:r>
            <a:r>
              <a:rPr lang="en-US" sz="2400" b="1" dirty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id-ID" sz="2400" b="1" dirty="0" smtClean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BPS </a:t>
            </a:r>
            <a:r>
              <a:rPr lang="en-US" sz="2400" b="1" dirty="0" err="1" smtClean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Nomor</a:t>
            </a:r>
            <a:r>
              <a:rPr lang="en-US" sz="2400" b="1" dirty="0" smtClean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16 </a:t>
            </a:r>
            <a:r>
              <a:rPr lang="en-US" sz="2400" b="1" dirty="0" err="1" smtClean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Tahun</a:t>
            </a:r>
            <a:r>
              <a:rPr lang="en-US" sz="2400" b="1" dirty="0" smtClean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2008 </a:t>
            </a:r>
            <a:r>
              <a:rPr lang="en-US" sz="2400" b="1" dirty="0" err="1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tentang</a:t>
            </a:r>
            <a:r>
              <a:rPr lang="en-US" sz="2400" b="1" dirty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Petunjuk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Teknis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Penilaian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Angka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Kredit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Pranata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Komputer</a:t>
            </a:r>
            <a:r>
              <a:rPr lang="id-ID" sz="2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682625" lvl="1" indent="-342900" defTabSz="682625">
              <a:spcBef>
                <a:spcPts val="450"/>
              </a:spcBef>
              <a:buFontTx/>
              <a:buAutoNum type="arabicPeriod" startAt="5"/>
            </a:pPr>
            <a:r>
              <a:rPr lang="id-ID" sz="2400" b="1" dirty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Keputusan </a:t>
            </a:r>
            <a:r>
              <a:rPr lang="id-ID" sz="2400" b="1" dirty="0" smtClean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Presiden RI </a:t>
            </a:r>
            <a:r>
              <a:rPr lang="id-ID" sz="2400" b="1" dirty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Nomor </a:t>
            </a:r>
            <a:r>
              <a:rPr lang="id-ID" sz="2400" b="1" dirty="0" smtClean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9 </a:t>
            </a:r>
            <a:r>
              <a:rPr lang="id-ID" sz="2400" b="1" dirty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Tahun </a:t>
            </a:r>
            <a:r>
              <a:rPr lang="id-ID" sz="2400" b="1" dirty="0" smtClean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2017 </a:t>
            </a:r>
            <a:r>
              <a:rPr lang="id-ID" sz="2400" b="1" dirty="0">
                <a:solidFill>
                  <a:srgbClr val="17375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tentang </a:t>
            </a:r>
            <a:r>
              <a:rPr lang="id-ID" sz="2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Tunjangan </a:t>
            </a:r>
            <a:r>
              <a:rPr lang="id-ID" sz="2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Jabatan Fungsional Pranata Komputer</a:t>
            </a:r>
            <a:r>
              <a:rPr lang="id-ID" sz="2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id-ID" sz="24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65450" y="317381"/>
            <a:ext cx="6838266" cy="663347"/>
          </a:xfrm>
          <a:prstGeom prst="roundRect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>
            <a:outerShdw blurRad="38100" dist="114300" dir="2700000" algn="tl" rotWithShape="0">
              <a:sysClr val="windowText" lastClr="000000">
                <a:alpha val="16000"/>
              </a:sys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extrusionH="254000" prstMaterial="dkEdge">
            <a:bevelT w="50800" h="50800"/>
            <a:bevelB w="50800" h="50800"/>
            <a:extrusionClr>
              <a:srgbClr val="FFC000"/>
            </a:extrusionClr>
          </a:sp3d>
        </p:spPr>
        <p:txBody>
          <a:bodyPr lIns="68405" tIns="34203" rIns="68405" bIns="34203" anchor="ctr"/>
          <a:lstStyle/>
          <a:p>
            <a:pPr marL="542728" marR="0" lvl="0" indent="-471472" algn="ctr" defTabSz="6840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2728" algn="l"/>
              </a:tabLst>
              <a:defRPr/>
            </a:pPr>
            <a:r>
              <a:rPr kumimoji="0" lang="id-ID" sz="2200" b="1" i="0" u="none" strike="noStrike" kern="10" cap="none" spc="0" normalizeH="0" baseline="0" noProof="0" dirty="0">
                <a:ln w="18415" cmpd="sng">
                  <a:noFill/>
                  <a:prstDash val="solid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gency FB" pitchFamily="34" charset="0"/>
                <a:cs typeface="Arial"/>
              </a:rPr>
              <a:t>   </a:t>
            </a:r>
            <a:r>
              <a:rPr kumimoji="0" lang="en-US" sz="2200" b="1" i="0" u="none" strike="noStrike" kern="10" cap="none" spc="224" normalizeH="0" baseline="0" noProof="0" dirty="0">
                <a:ln w="18415" cmpd="sng">
                  <a:noFill/>
                  <a:prstDash val="solid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gency FB" pitchFamily="34" charset="0"/>
                <a:cs typeface="Arial"/>
              </a:rPr>
              <a:t>DASAR  </a:t>
            </a:r>
            <a:r>
              <a:rPr kumimoji="0" lang="en-US" sz="2200" b="1" i="0" u="none" strike="noStrike" kern="10" cap="none" spc="224" normalizeH="0" baseline="0" noProof="0" dirty="0" smtClean="0">
                <a:ln w="18415" cmpd="sng">
                  <a:noFill/>
                  <a:prstDash val="solid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gency FB" pitchFamily="34" charset="0"/>
                <a:cs typeface="Arial"/>
              </a:rPr>
              <a:t>PELAKSANAAN</a:t>
            </a:r>
            <a:r>
              <a:rPr kumimoji="0" lang="id-ID" sz="2200" b="1" i="0" u="none" strike="noStrike" kern="10" cap="none" spc="224" normalizeH="0" baseline="0" noProof="0" dirty="0" smtClean="0">
                <a:ln w="18415" cmpd="sng">
                  <a:noFill/>
                  <a:prstDash val="solid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gency FB" pitchFamily="34" charset="0"/>
                <a:cs typeface="Arial"/>
              </a:rPr>
              <a:t> PRANATA</a:t>
            </a:r>
            <a:r>
              <a:rPr kumimoji="0" lang="id-ID" sz="2200" b="1" i="0" u="none" strike="noStrike" kern="10" cap="none" spc="224" normalizeH="0" noProof="0" dirty="0" smtClean="0">
                <a:ln w="18415" cmpd="sng">
                  <a:noFill/>
                  <a:prstDash val="solid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gency FB" pitchFamily="34" charset="0"/>
                <a:cs typeface="Arial"/>
              </a:rPr>
              <a:t> KOMPUTER </a:t>
            </a:r>
            <a:r>
              <a:rPr kumimoji="0" lang="id-ID" sz="1600" b="1" i="0" u="none" strike="noStrike" kern="10" cap="none" spc="224" normalizeH="0" noProof="0" dirty="0" smtClean="0">
                <a:ln w="18415" cmpd="sng">
                  <a:noFill/>
                  <a:prstDash val="solid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gency FB" pitchFamily="34" charset="0"/>
                <a:cs typeface="Arial"/>
              </a:rPr>
              <a:t>(2)</a:t>
            </a:r>
            <a:endParaRPr kumimoji="0" lang="en-US" sz="1600" b="1" i="0" u="none" strike="noStrike" kern="10" cap="none" spc="224" normalizeH="0" baseline="0" noProof="0" dirty="0">
              <a:ln w="18415" cmpd="sng">
                <a:noFill/>
                <a:prstDash val="solid"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gency FB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2319874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488505" y="1130967"/>
            <a:ext cx="8424936" cy="128992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68405" tIns="34203" rIns="68405" bIns="34203">
            <a:spAutoFit/>
          </a:bodyPr>
          <a:lstStyle/>
          <a:p>
            <a:pPr defTabSz="6840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1" dirty="0">
                <a:solidFill>
                  <a:srgbClr val="C00000"/>
                </a:solidFill>
                <a:latin typeface="Calibri"/>
              </a:rPr>
              <a:t>PENGERTIAN</a:t>
            </a:r>
          </a:p>
          <a:p>
            <a:pPr defTabSz="684050" fontAlgn="auto">
              <a:spcBef>
                <a:spcPts val="449"/>
              </a:spcBef>
              <a:spcAft>
                <a:spcPts val="0"/>
              </a:spcAft>
              <a:defRPr/>
            </a:pPr>
            <a:r>
              <a:rPr lang="en-US" sz="1800" b="1" dirty="0" err="1">
                <a:solidFill>
                  <a:srgbClr val="002060"/>
                </a:solidFill>
                <a:latin typeface="Calibri"/>
              </a:rPr>
              <a:t>Pegawai</a:t>
            </a:r>
            <a:r>
              <a:rPr lang="en-US" sz="1800" b="1" dirty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latin typeface="Calibri"/>
              </a:rPr>
              <a:t>Negeri</a:t>
            </a:r>
            <a:r>
              <a:rPr lang="en-US" sz="1800" b="1" dirty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latin typeface="Calibri"/>
              </a:rPr>
              <a:t>Sipil</a:t>
            </a:r>
            <a:r>
              <a:rPr lang="id-ID" sz="1800" b="1" dirty="0">
                <a:solidFill>
                  <a:srgbClr val="002060"/>
                </a:solidFill>
                <a:latin typeface="Calibri"/>
              </a:rPr>
              <a:t> (PNS) </a:t>
            </a:r>
            <a:r>
              <a:rPr lang="en-US" sz="1800" b="1" dirty="0">
                <a:solidFill>
                  <a:srgbClr val="002060"/>
                </a:solidFill>
                <a:latin typeface="Calibri"/>
              </a:rPr>
              <a:t>yang </a:t>
            </a:r>
            <a:r>
              <a:rPr lang="en-US" sz="1800" b="1" dirty="0" err="1">
                <a:solidFill>
                  <a:srgbClr val="002060"/>
                </a:solidFill>
                <a:latin typeface="Calibri"/>
              </a:rPr>
              <a:t>diberi</a:t>
            </a:r>
            <a:r>
              <a:rPr lang="en-US" sz="1800" b="1" dirty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latin typeface="Calibri"/>
              </a:rPr>
              <a:t>tugas</a:t>
            </a:r>
            <a:r>
              <a:rPr lang="en-US" sz="1800" b="1" dirty="0">
                <a:solidFill>
                  <a:srgbClr val="002060"/>
                </a:solidFill>
                <a:latin typeface="Calibri"/>
              </a:rPr>
              <a:t>, </a:t>
            </a:r>
            <a:r>
              <a:rPr lang="en-US" sz="1800" b="1" dirty="0" err="1">
                <a:solidFill>
                  <a:srgbClr val="002060"/>
                </a:solidFill>
                <a:latin typeface="Calibri"/>
              </a:rPr>
              <a:t>tanggung</a:t>
            </a:r>
            <a:r>
              <a:rPr lang="en-US" sz="1800" b="1" dirty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latin typeface="Calibri"/>
              </a:rPr>
              <a:t>jawab</a:t>
            </a:r>
            <a:r>
              <a:rPr lang="en-US" sz="1800" b="1" dirty="0">
                <a:solidFill>
                  <a:srgbClr val="002060"/>
                </a:solidFill>
                <a:latin typeface="Calibri"/>
              </a:rPr>
              <a:t>, </a:t>
            </a:r>
            <a:r>
              <a:rPr lang="en-US" sz="1800" b="1" dirty="0" err="1">
                <a:solidFill>
                  <a:srgbClr val="002060"/>
                </a:solidFill>
                <a:latin typeface="Calibri"/>
              </a:rPr>
              <a:t>wewenang</a:t>
            </a:r>
            <a:r>
              <a:rPr lang="en-US" sz="1800" b="1" dirty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latin typeface="Calibri"/>
              </a:rPr>
              <a:t>dan</a:t>
            </a:r>
            <a:r>
              <a:rPr lang="en-US" sz="1800" b="1" dirty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latin typeface="Calibri"/>
              </a:rPr>
              <a:t>hak</a:t>
            </a:r>
            <a:r>
              <a:rPr lang="en-US" sz="1800" b="1" dirty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latin typeface="Calibri"/>
              </a:rPr>
              <a:t>secara</a:t>
            </a:r>
            <a:r>
              <a:rPr lang="en-US" sz="1800" b="1" dirty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latin typeface="Calibri"/>
              </a:rPr>
              <a:t>penuh</a:t>
            </a:r>
            <a:r>
              <a:rPr lang="en-US" sz="1800" b="1" dirty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latin typeface="Calibri"/>
              </a:rPr>
              <a:t>oleh</a:t>
            </a:r>
            <a:r>
              <a:rPr lang="en-US" sz="1800" b="1" dirty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latin typeface="Calibri"/>
              </a:rPr>
              <a:t>pejabat</a:t>
            </a:r>
            <a:r>
              <a:rPr lang="en-US" sz="1800" b="1" dirty="0">
                <a:solidFill>
                  <a:srgbClr val="002060"/>
                </a:solidFill>
                <a:latin typeface="Calibri"/>
              </a:rPr>
              <a:t> yang </a:t>
            </a:r>
            <a:r>
              <a:rPr lang="en-US" sz="1800" b="1" dirty="0" err="1">
                <a:solidFill>
                  <a:srgbClr val="002060"/>
                </a:solidFill>
                <a:latin typeface="Calibri"/>
              </a:rPr>
              <a:t>berwenang</a:t>
            </a:r>
            <a:r>
              <a:rPr lang="en-US" sz="1800" b="1" dirty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latin typeface="Calibri"/>
              </a:rPr>
              <a:t>untuk</a:t>
            </a:r>
            <a:r>
              <a:rPr lang="en-US" sz="1800" b="1" dirty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latin typeface="Calibri"/>
              </a:rPr>
              <a:t>melakukan</a:t>
            </a:r>
            <a:r>
              <a:rPr lang="en-US" sz="1800" b="1" dirty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latin typeface="Calibri"/>
              </a:rPr>
              <a:t>kegiatan</a:t>
            </a:r>
            <a:r>
              <a:rPr lang="en-US" sz="1800" b="1" dirty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latin typeface="Calibri"/>
              </a:rPr>
              <a:t>sistem</a:t>
            </a:r>
            <a:r>
              <a:rPr lang="en-US" sz="1800" b="1" dirty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latin typeface="Calibri"/>
              </a:rPr>
              <a:t>informasi</a:t>
            </a:r>
            <a:r>
              <a:rPr lang="en-US" sz="1800" b="1" dirty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latin typeface="Calibri"/>
              </a:rPr>
              <a:t>berbasis</a:t>
            </a:r>
            <a:r>
              <a:rPr lang="en-US" sz="1800" b="1" dirty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latin typeface="Calibri"/>
              </a:rPr>
              <a:t>komputer</a:t>
            </a:r>
            <a:endParaRPr lang="en-US" sz="1800" b="1" dirty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/>
            </a:endParaRP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787400" y="4005064"/>
            <a:ext cx="5461744" cy="101292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8405" tIns="34203" rIns="68405" bIns="34203">
            <a:spAutoFit/>
          </a:bodyPr>
          <a:lstStyle/>
          <a:p>
            <a:pPr defTabSz="684050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200" b="1" dirty="0">
                <a:solidFill>
                  <a:srgbClr val="C00000"/>
                </a:solidFill>
                <a:latin typeface="Calibri"/>
              </a:rPr>
              <a:t>KEDUDUKAN</a:t>
            </a:r>
          </a:p>
          <a:p>
            <a:pPr defTabSz="684050" fontAlgn="auto">
              <a:spcBef>
                <a:spcPts val="449"/>
              </a:spcBef>
              <a:spcAft>
                <a:spcPts val="0"/>
              </a:spcAft>
              <a:defRPr/>
            </a:pPr>
            <a:r>
              <a:rPr lang="en-US" sz="1800" b="1" dirty="0" err="1">
                <a:solidFill>
                  <a:srgbClr val="002060"/>
                </a:solidFill>
                <a:latin typeface="Calibri"/>
              </a:rPr>
              <a:t>Pelaksana</a:t>
            </a:r>
            <a:r>
              <a:rPr lang="en-US" sz="1800" b="1" dirty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latin typeface="Calibri"/>
              </a:rPr>
              <a:t>teknis</a:t>
            </a:r>
            <a:r>
              <a:rPr lang="en-US" sz="1800" b="1" dirty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latin typeface="Calibri"/>
              </a:rPr>
              <a:t>fungsional</a:t>
            </a:r>
            <a:r>
              <a:rPr lang="en-US" sz="1800" b="1" dirty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latin typeface="Calibri"/>
              </a:rPr>
              <a:t>penyelenggaraan</a:t>
            </a:r>
            <a:r>
              <a:rPr lang="en-US" sz="1800" b="1" dirty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latin typeface="Calibri"/>
              </a:rPr>
              <a:t>kegiatan</a:t>
            </a:r>
            <a:r>
              <a:rPr lang="en-US" sz="1800" b="1" dirty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latin typeface="Calibri"/>
              </a:rPr>
              <a:t>sistem</a:t>
            </a:r>
            <a:r>
              <a:rPr lang="en-US" sz="1800" b="1" dirty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latin typeface="Calibri"/>
              </a:rPr>
              <a:t>informasi</a:t>
            </a:r>
            <a:r>
              <a:rPr lang="en-US" sz="1800" b="1" dirty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latin typeface="Calibri"/>
              </a:rPr>
              <a:t>berbasis</a:t>
            </a:r>
            <a:r>
              <a:rPr lang="en-US" sz="1800" b="1" dirty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latin typeface="Calibri"/>
              </a:rPr>
              <a:t>komputer</a:t>
            </a:r>
            <a:endParaRPr lang="en-US" sz="1800" b="1" dirty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87400" y="5355582"/>
            <a:ext cx="8270056" cy="102574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68405" tIns="34203" rIns="68405" bIns="3420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68262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TUGAS POKOK</a:t>
            </a:r>
          </a:p>
          <a:p>
            <a:pPr marL="0" marR="0" lvl="0" indent="0" defTabSz="68262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Merencanakan, menganalisis, merancang, mengimplementasikan, mengembangkan dan atau mengoperasikan sistem informasi berbasis komputer</a:t>
            </a: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306416" y="2673526"/>
            <a:ext cx="5391000" cy="1115514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68405" tIns="34203" rIns="68405" bIns="3420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682625" eaLnBrk="1" fontAlgn="auto" latinLnBrk="0" hangingPunct="1">
              <a:lnSpc>
                <a:spcPct val="100000"/>
              </a:lnSpc>
              <a:spcBef>
                <a:spcPts val="10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INSTANSI PEMBINA</a:t>
            </a:r>
            <a:r>
              <a:rPr kumimoji="0" lang="sv-SE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: BPS</a:t>
            </a:r>
          </a:p>
          <a:p>
            <a:pPr marL="0" marR="0" lvl="0" indent="0" defTabSz="68262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Termasuk dalam Rumpun Kekomputeran</a:t>
            </a:r>
          </a:p>
          <a:p>
            <a:pPr marL="0" marR="0" lvl="0" indent="0" defTabSz="68262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800" b="1" i="1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defTabSz="68262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Jabatan karier yang hanya dapat diduduki oleh PNS</a:t>
            </a:r>
            <a:endParaRPr kumimoji="0" lang="en-US" sz="1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296816" y="317381"/>
            <a:ext cx="3131366" cy="663347"/>
          </a:xfrm>
          <a:prstGeom prst="roundRect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>
            <a:outerShdw blurRad="38100" dist="114300" dir="2700000" algn="tl" rotWithShape="0">
              <a:sysClr val="windowText" lastClr="000000">
                <a:alpha val="16000"/>
              </a:sys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extrusionH="254000" prstMaterial="dkEdge">
            <a:bevelT w="50800" h="50800"/>
            <a:bevelB w="50800" h="50800"/>
            <a:extrusionClr>
              <a:srgbClr val="FFC000"/>
            </a:extrusionClr>
          </a:sp3d>
        </p:spPr>
        <p:txBody>
          <a:bodyPr lIns="68405" tIns="34203" rIns="68405" bIns="34203" anchor="ctr"/>
          <a:lstStyle/>
          <a:p>
            <a:pPr marL="542728" marR="0" lvl="0" indent="-471472" algn="ctr" defTabSz="6840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2728" algn="l"/>
              </a:tabLst>
              <a:defRPr/>
            </a:pPr>
            <a:r>
              <a:rPr kumimoji="0" lang="id-ID" sz="2200" b="1" i="0" u="none" strike="noStrike" kern="10" cap="none" spc="0" normalizeH="0" baseline="0" noProof="0" dirty="0">
                <a:ln w="18415" cmpd="sng">
                  <a:noFill/>
                  <a:prstDash val="solid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gency FB" pitchFamily="34" charset="0"/>
                <a:cs typeface="Arial"/>
              </a:rPr>
              <a:t>   </a:t>
            </a:r>
            <a:r>
              <a:rPr kumimoji="0" lang="id-ID" sz="2200" b="1" i="0" u="none" strike="noStrike" kern="10" cap="none" spc="224" normalizeH="0" baseline="0" noProof="0" dirty="0" smtClean="0">
                <a:ln w="18415" cmpd="sng">
                  <a:noFill/>
                  <a:prstDash val="solid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gency FB" pitchFamily="34" charset="0"/>
                <a:cs typeface="Arial"/>
              </a:rPr>
              <a:t>PRANATA</a:t>
            </a:r>
            <a:r>
              <a:rPr kumimoji="0" lang="id-ID" sz="2200" b="1" i="0" u="none" strike="noStrike" kern="10" cap="none" spc="224" normalizeH="0" noProof="0" dirty="0" smtClean="0">
                <a:ln w="18415" cmpd="sng">
                  <a:noFill/>
                  <a:prstDash val="solid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gency FB" pitchFamily="34" charset="0"/>
                <a:cs typeface="Arial"/>
              </a:rPr>
              <a:t> KOMPUTER</a:t>
            </a:r>
            <a:endParaRPr kumimoji="0" lang="en-US" sz="1600" b="1" i="0" u="none" strike="noStrike" kern="10" cap="none" spc="224" normalizeH="0" baseline="0" noProof="0" dirty="0">
              <a:ln w="18415" cmpd="sng">
                <a:noFill/>
                <a:prstDash val="solid"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gency FB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218187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 autoUpdateAnimBg="0"/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92026" y="220735"/>
            <a:ext cx="3199425" cy="846076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38100" dist="114300" dir="2700000" algn="tl" rotWithShape="0">
              <a:schemeClr val="bg1">
                <a:alpha val="16000"/>
              </a:scheme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extrusionH="254000" prstMaterial="dkEdge">
            <a:bevelT w="50800" h="50800"/>
            <a:bevelB w="50800" h="50800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marL="692250" indent="-601363" algn="ctr" defTabSz="872506" fontAlgn="auto">
              <a:spcBef>
                <a:spcPts val="0"/>
              </a:spcBef>
              <a:spcAft>
                <a:spcPts val="0"/>
              </a:spcAft>
              <a:tabLst>
                <a:tab pos="692250" algn="l"/>
              </a:tabLst>
              <a:defRPr/>
            </a:pPr>
            <a:r>
              <a:rPr lang="id-ID" sz="2806" b="1" kern="1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   </a:t>
            </a:r>
            <a:r>
              <a:rPr lang="en-US" sz="2806" b="1" kern="1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JENJANG </a:t>
            </a:r>
            <a:r>
              <a:rPr lang="en-US" sz="2806" b="1" kern="10" dirty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JABATAN</a:t>
            </a: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930532" y="3509632"/>
            <a:ext cx="2687557" cy="2357769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marL="174198" indent="-174198" defTabSz="872506" fontAlgn="auto">
              <a:lnSpc>
                <a:spcPct val="90000"/>
              </a:lnSpc>
              <a:spcBef>
                <a:spcPts val="1144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168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Kualifikasi</a:t>
            </a:r>
            <a:r>
              <a:rPr lang="en-US" sz="2168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68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teknis</a:t>
            </a:r>
            <a:endParaRPr lang="en-US" sz="2168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4198" indent="-174198" defTabSz="872506" fontAlgn="auto">
              <a:lnSpc>
                <a:spcPct val="90000"/>
              </a:lnSpc>
              <a:spcBef>
                <a:spcPts val="1144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168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Mensyaratkan</a:t>
            </a:r>
            <a:r>
              <a:rPr lang="en-US" sz="2168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68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penguasaan</a:t>
            </a:r>
            <a:r>
              <a:rPr lang="en-US" sz="2168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68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</a:t>
            </a:r>
            <a:r>
              <a:rPr lang="en-US" sz="2168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68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prosedur</a:t>
            </a:r>
            <a:r>
              <a:rPr lang="en-US" sz="2168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68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kerja</a:t>
            </a:r>
            <a:r>
              <a:rPr lang="en-US" sz="2168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68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teknis</a:t>
            </a:r>
            <a:r>
              <a:rPr lang="en-US" sz="2168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68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</a:t>
            </a:r>
            <a:r>
              <a:rPr lang="en-US" sz="2168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68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bidang</a:t>
            </a:r>
            <a:r>
              <a:rPr lang="en-US" sz="2168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68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kekomputeran</a:t>
            </a:r>
            <a:endParaRPr lang="en-US" sz="2168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5587563" y="3496101"/>
            <a:ext cx="3234061" cy="2371309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marL="174198" indent="-174198" defTabSz="872506" fontAlgn="auto">
              <a:lnSpc>
                <a:spcPct val="90000"/>
              </a:lnSpc>
              <a:spcBef>
                <a:spcPts val="1144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168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Kualifikasi</a:t>
            </a:r>
            <a:r>
              <a:rPr lang="en-US" sz="2168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68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profesional</a:t>
            </a:r>
            <a:endParaRPr lang="en-US" sz="2168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4198" indent="-174198" defTabSz="872506" fontAlgn="auto">
              <a:lnSpc>
                <a:spcPct val="90000"/>
              </a:lnSpc>
              <a:spcBef>
                <a:spcPts val="1144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168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Mensyaratkan</a:t>
            </a:r>
            <a:r>
              <a:rPr lang="en-US" sz="2168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68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penguasaan</a:t>
            </a:r>
            <a:r>
              <a:rPr lang="en-US" sz="2168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68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ilmu</a:t>
            </a:r>
            <a:r>
              <a:rPr lang="en-US" sz="2168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68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pengetahuan</a:t>
            </a:r>
            <a:r>
              <a:rPr lang="en-US" sz="2168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68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metodologi</a:t>
            </a:r>
            <a:r>
              <a:rPr lang="en-US" sz="2168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68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</a:t>
            </a:r>
            <a:r>
              <a:rPr lang="en-US" sz="2168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68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teknik</a:t>
            </a:r>
            <a:r>
              <a:rPr lang="en-US" sz="2168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68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analisis</a:t>
            </a:r>
            <a:r>
              <a:rPr lang="en-US" sz="2168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68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</a:t>
            </a:r>
            <a:r>
              <a:rPr lang="en-US" sz="2168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68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bidang</a:t>
            </a:r>
            <a:r>
              <a:rPr lang="en-US" sz="2168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68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kekomputeran</a:t>
            </a:r>
            <a:endParaRPr lang="en-US" sz="2168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1486542" y="2620092"/>
            <a:ext cx="710706" cy="860541"/>
          </a:xfrm>
          <a:prstGeom prst="downArrow">
            <a:avLst>
              <a:gd name="adj1" fmla="val 50000"/>
              <a:gd name="adj2" fmla="val 27691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68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Oval 6"/>
          <p:cNvSpPr>
            <a:spLocks noChangeArrowheads="1"/>
          </p:cNvSpPr>
          <p:nvPr/>
        </p:nvSpPr>
        <p:spPr bwMode="auto">
          <a:xfrm>
            <a:off x="998643" y="1664290"/>
            <a:ext cx="1702927" cy="1025192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68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TERAMPIL</a:t>
            </a:r>
          </a:p>
        </p:txBody>
      </p:sp>
      <p:sp>
        <p:nvSpPr>
          <p:cNvPr id="11" name="AutoShape 8"/>
          <p:cNvSpPr>
            <a:spLocks noChangeArrowheads="1"/>
          </p:cNvSpPr>
          <p:nvPr/>
        </p:nvSpPr>
        <p:spPr bwMode="auto">
          <a:xfrm>
            <a:off x="2731795" y="1800049"/>
            <a:ext cx="1565170" cy="753226"/>
          </a:xfrm>
          <a:prstGeom prst="leftArrow">
            <a:avLst>
              <a:gd name="adj1" fmla="val 50000"/>
              <a:gd name="adj2" fmla="val 56629"/>
            </a:avLst>
          </a:prstGeom>
          <a:solidFill>
            <a:srgbClr val="0070C0"/>
          </a:solidFill>
          <a:ln w="25400">
            <a:noFill/>
            <a:miter lim="800000"/>
            <a:headEnd/>
            <a:tailEnd/>
          </a:ln>
          <a:effectLst>
            <a:prstShdw prst="shdw17" dist="17961" dir="2700000">
              <a:srgbClr val="22738C"/>
            </a:prstShdw>
          </a:effectLst>
        </p:spPr>
        <p:txBody>
          <a:bodyPr wrap="none"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68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AutoShape 9"/>
          <p:cNvSpPr>
            <a:spLocks noChangeArrowheads="1"/>
          </p:cNvSpPr>
          <p:nvPr/>
        </p:nvSpPr>
        <p:spPr bwMode="auto">
          <a:xfrm>
            <a:off x="5766970" y="1802073"/>
            <a:ext cx="1225005" cy="751202"/>
          </a:xfrm>
          <a:prstGeom prst="rightArrow">
            <a:avLst>
              <a:gd name="adj1" fmla="val 50000"/>
              <a:gd name="adj2" fmla="val 44318"/>
            </a:avLst>
          </a:prstGeom>
          <a:solidFill>
            <a:srgbClr val="0070C0"/>
          </a:solidFill>
          <a:ln w="25400">
            <a:noFill/>
            <a:miter lim="800000"/>
            <a:headEnd/>
            <a:tailEnd/>
          </a:ln>
          <a:effectLst>
            <a:prstShdw prst="shdw17" dist="17961" dir="2700000">
              <a:srgbClr val="22738C"/>
            </a:prstShdw>
          </a:effectLst>
        </p:spPr>
        <p:txBody>
          <a:bodyPr wrap="none"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68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3" name="Oval 10"/>
          <p:cNvSpPr>
            <a:spLocks noChangeArrowheads="1"/>
          </p:cNvSpPr>
          <p:nvPr/>
        </p:nvSpPr>
        <p:spPr bwMode="auto">
          <a:xfrm>
            <a:off x="3791451" y="1393834"/>
            <a:ext cx="2247863" cy="1623691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68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PRANATA </a:t>
            </a:r>
          </a:p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68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KOMPUTER</a:t>
            </a:r>
          </a:p>
        </p:txBody>
      </p:sp>
      <p:sp>
        <p:nvSpPr>
          <p:cNvPr id="14" name="AutoShape 3"/>
          <p:cNvSpPr>
            <a:spLocks noChangeArrowheads="1"/>
          </p:cNvSpPr>
          <p:nvPr/>
        </p:nvSpPr>
        <p:spPr bwMode="auto">
          <a:xfrm>
            <a:off x="7522473" y="2607943"/>
            <a:ext cx="710704" cy="858516"/>
          </a:xfrm>
          <a:prstGeom prst="downArrow">
            <a:avLst>
              <a:gd name="adj1" fmla="val 50000"/>
              <a:gd name="adj2" fmla="val 27691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68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Oval 7"/>
          <p:cNvSpPr>
            <a:spLocks noChangeArrowheads="1"/>
          </p:cNvSpPr>
          <p:nvPr/>
        </p:nvSpPr>
        <p:spPr bwMode="auto">
          <a:xfrm>
            <a:off x="7013787" y="1664290"/>
            <a:ext cx="1702927" cy="1025192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68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AHLI</a:t>
            </a:r>
          </a:p>
        </p:txBody>
      </p:sp>
    </p:spTree>
    <p:extLst>
      <p:ext uri="{BB962C8B-B14F-4D97-AF65-F5344CB8AC3E}">
        <p14:creationId xmlns:p14="http://schemas.microsoft.com/office/powerpoint/2010/main" xmlns="" val="1006248133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963490011"/>
              </p:ext>
            </p:extLst>
          </p:nvPr>
        </p:nvGraphicFramePr>
        <p:xfrm>
          <a:off x="331216" y="1191926"/>
          <a:ext cx="9158288" cy="48293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076"/>
                <a:gridCol w="2759888"/>
                <a:gridCol w="2862105"/>
                <a:gridCol w="2739219"/>
              </a:tblGrid>
              <a:tr h="671447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id-ID" sz="1500" dirty="0" smtClean="0"/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id-ID" sz="1500" dirty="0" smtClean="0"/>
                        <a:t>NO</a:t>
                      </a:r>
                      <a:endParaRPr lang="en-US" sz="1500" dirty="0"/>
                    </a:p>
                  </a:txBody>
                  <a:tcPr marL="91445" marR="91445" marT="45719" marB="4571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id-ID" sz="1500" dirty="0" smtClean="0"/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id-ID" sz="1500" dirty="0" smtClean="0"/>
                        <a:t>PENGANGKATAN PERTAMA</a:t>
                      </a:r>
                      <a:endParaRPr lang="en-US" sz="1500" dirty="0"/>
                    </a:p>
                  </a:txBody>
                  <a:tcPr marL="91445" marR="91445" marT="45719" marB="4571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id-ID" sz="1500" dirty="0" smtClean="0"/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id-ID" sz="1400" dirty="0" smtClean="0"/>
                        <a:t>PERPINDAHAN DARI JABATAN LAIN</a:t>
                      </a:r>
                      <a:endParaRPr lang="en-US" sz="1400" dirty="0"/>
                    </a:p>
                  </a:txBody>
                  <a:tcPr marL="91445" marR="91445" marT="45719" marB="4571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id-ID" sz="1500" dirty="0" smtClean="0"/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id-ID" sz="1500" dirty="0" smtClean="0"/>
                        <a:t>PENYESUAIAN/ </a:t>
                      </a:r>
                      <a:r>
                        <a:rPr lang="id-ID" sz="1500" i="1" dirty="0" smtClean="0"/>
                        <a:t>INPASSING</a:t>
                      </a:r>
                      <a:endParaRPr lang="en-US" sz="1500" i="1" dirty="0"/>
                    </a:p>
                  </a:txBody>
                  <a:tcPr marL="91445" marR="91445" marT="45719" marB="45719"/>
                </a:tc>
              </a:tr>
              <a:tr h="400285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id-ID" sz="1600" dirty="0" smtClean="0"/>
                        <a:t>1.</a:t>
                      </a:r>
                      <a:endParaRPr lang="en-US" sz="1600" dirty="0"/>
                    </a:p>
                  </a:txBody>
                  <a:tcPr marL="91445" marR="91445" marT="45719" marB="45719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Berstatus</a:t>
                      </a:r>
                      <a:r>
                        <a:rPr lang="en-US" sz="1600" dirty="0" smtClean="0"/>
                        <a:t> PNS </a:t>
                      </a:r>
                      <a:endParaRPr lang="en-US" sz="1600" dirty="0"/>
                    </a:p>
                  </a:txBody>
                  <a:tcPr marL="91445" marR="91445" marT="45719" marB="45719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00285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id-ID" sz="1600" dirty="0" smtClean="0"/>
                        <a:t>2.</a:t>
                      </a:r>
                      <a:endParaRPr lang="en-US" sz="1600" dirty="0"/>
                    </a:p>
                  </a:txBody>
                  <a:tcPr marL="91445" marR="91445" marT="45719" marB="45719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 err="1" smtClean="0"/>
                        <a:t>Memiliki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integritas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dan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moralitas</a:t>
                      </a:r>
                      <a:r>
                        <a:rPr lang="en-US" sz="1600" dirty="0" smtClean="0"/>
                        <a:t> yang </a:t>
                      </a:r>
                      <a:r>
                        <a:rPr lang="en-US" sz="1600" dirty="0" err="1" smtClean="0"/>
                        <a:t>baik</a:t>
                      </a:r>
                      <a:r>
                        <a:rPr lang="en-US" sz="1600" dirty="0" smtClean="0"/>
                        <a:t> </a:t>
                      </a:r>
                      <a:endParaRPr lang="en-US" sz="1600" dirty="0"/>
                    </a:p>
                  </a:txBody>
                  <a:tcPr marL="91445" marR="91445" marT="45719" marB="45719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00285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id-ID" sz="1600" dirty="0" smtClean="0"/>
                        <a:t>3.</a:t>
                      </a:r>
                      <a:endParaRPr lang="en-US" sz="1600" dirty="0"/>
                    </a:p>
                  </a:txBody>
                  <a:tcPr marL="91445" marR="91445" marT="45719" marB="45719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Sehat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jasmani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dan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rohani</a:t>
                      </a:r>
                      <a:r>
                        <a:rPr lang="en-US" sz="1600" dirty="0" smtClean="0"/>
                        <a:t> </a:t>
                      </a:r>
                      <a:endParaRPr lang="en-US" sz="1600" dirty="0"/>
                    </a:p>
                  </a:txBody>
                  <a:tcPr marL="91445" marR="91445" marT="45719" marB="45719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00285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id-ID" sz="1600" dirty="0" smtClean="0"/>
                        <a:t>4.</a:t>
                      </a:r>
                      <a:endParaRPr lang="en-US" sz="1600" dirty="0"/>
                    </a:p>
                  </a:txBody>
                  <a:tcPr marL="91445" marR="91445" marT="45719" marB="45719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Berijazah</a:t>
                      </a:r>
                      <a:r>
                        <a:rPr lang="en-US" sz="1600" dirty="0" smtClean="0"/>
                        <a:t> paling </a:t>
                      </a:r>
                      <a:r>
                        <a:rPr lang="en-US" sz="1600" dirty="0" err="1" smtClean="0"/>
                        <a:t>rendah</a:t>
                      </a:r>
                      <a:r>
                        <a:rPr lang="en-US" sz="1600" dirty="0" smtClean="0"/>
                        <a:t> SMA</a:t>
                      </a:r>
                      <a:endParaRPr lang="en-US" sz="1600" dirty="0"/>
                    </a:p>
                  </a:txBody>
                  <a:tcPr marL="91445" marR="91445" marT="45719" marB="45719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8578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id-ID" sz="1600" dirty="0" smtClean="0"/>
                        <a:t>5.</a:t>
                      </a:r>
                      <a:endParaRPr lang="en-US" sz="1600" dirty="0"/>
                    </a:p>
                  </a:txBody>
                  <a:tcPr marL="91445" marR="91445" marT="45719" marB="45719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 smtClean="0"/>
                        <a:t> Lulus </a:t>
                      </a:r>
                      <a:r>
                        <a:rPr lang="en-US" sz="1600" dirty="0" err="1" smtClean="0"/>
                        <a:t>diklat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fungsional</a:t>
                      </a:r>
                      <a:r>
                        <a:rPr lang="en-US" sz="1600" dirty="0" smtClean="0"/>
                        <a:t> </a:t>
                      </a:r>
                      <a:r>
                        <a:rPr lang="id-ID" sz="1600" dirty="0" smtClean="0"/>
                        <a:t>*)</a:t>
                      </a:r>
                      <a:endParaRPr lang="en-US" sz="1600" dirty="0"/>
                    </a:p>
                  </a:txBody>
                  <a:tcPr marL="91445" marR="91445" marT="45719" marB="45719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id-ID" sz="1600" dirty="0" smtClean="0"/>
                        <a:t>Lulus</a:t>
                      </a:r>
                      <a:r>
                        <a:rPr lang="id-ID" sz="1600" baseline="0" dirty="0" smtClean="0"/>
                        <a:t> uji kompetensi</a:t>
                      </a:r>
                      <a:endParaRPr lang="en-US" sz="1600" dirty="0"/>
                    </a:p>
                  </a:txBody>
                  <a:tcPr marL="91445" marR="91445" marT="45719" marB="45719"/>
                </a:tc>
              </a:tr>
              <a:tr h="513221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id-ID" sz="1600" dirty="0" smtClean="0"/>
                        <a:t>6.</a:t>
                      </a:r>
                      <a:endParaRPr lang="en-US" sz="1600" dirty="0"/>
                    </a:p>
                  </a:txBody>
                  <a:tcPr marL="91445" marR="91445" marT="45719" marB="4571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id-ID" sz="1600" dirty="0" smtClean="0"/>
                        <a:t>-</a:t>
                      </a:r>
                      <a:endParaRPr lang="en-US" sz="1600" dirty="0"/>
                    </a:p>
                  </a:txBody>
                  <a:tcPr marL="91445" marR="91445" marT="45719" marB="45719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nn-NO" sz="1600" dirty="0" smtClean="0"/>
                        <a:t>Pengalaman di bidang TI</a:t>
                      </a:r>
                      <a:r>
                        <a:rPr lang="id-ID" sz="1600" dirty="0" smtClean="0"/>
                        <a:t> </a:t>
                      </a:r>
                      <a:r>
                        <a:rPr lang="nn-NO" sz="1600" dirty="0" smtClean="0"/>
                        <a:t>paling singkat 2 th</a:t>
                      </a:r>
                      <a:endParaRPr lang="nn-NO" sz="1600" dirty="0"/>
                    </a:p>
                  </a:txBody>
                  <a:tcPr marL="91445" marR="91445" marT="45719" marB="45719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674321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id-ID" sz="1600" dirty="0" smtClean="0"/>
                        <a:t>7.</a:t>
                      </a:r>
                      <a:endParaRPr lang="en-US" sz="1600" dirty="0"/>
                    </a:p>
                  </a:txBody>
                  <a:tcPr marL="91445" marR="91445" marT="45719" marB="4571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 err="1" smtClean="0"/>
                        <a:t>Nilai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prestasi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kerja</a:t>
                      </a:r>
                      <a:r>
                        <a:rPr lang="en-US" sz="1600" dirty="0" smtClean="0"/>
                        <a:t> paling </a:t>
                      </a:r>
                      <a:r>
                        <a:rPr lang="en-US" sz="1600" dirty="0" err="1" smtClean="0"/>
                        <a:t>sedikit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b="1" dirty="0" err="1" smtClean="0"/>
                        <a:t>Baik</a:t>
                      </a:r>
                      <a:r>
                        <a:rPr lang="en-US" sz="1600" dirty="0" smtClean="0"/>
                        <a:t> 1 </a:t>
                      </a:r>
                      <a:r>
                        <a:rPr lang="en-US" sz="1600" dirty="0" err="1" smtClean="0"/>
                        <a:t>th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terakhir</a:t>
                      </a:r>
                      <a:endParaRPr lang="en-US" sz="1600" dirty="0"/>
                    </a:p>
                  </a:txBody>
                  <a:tcPr marL="91445" marR="91445" marT="45719" marB="45719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 err="1" smtClean="0"/>
                        <a:t>Nilai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prestasi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kerja</a:t>
                      </a:r>
                      <a:r>
                        <a:rPr lang="en-US" sz="1600" dirty="0" smtClean="0"/>
                        <a:t> paling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</a:rPr>
                        <a:t>sedikit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</a:rPr>
                        <a:t>Baik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 2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</a:rPr>
                        <a:t>th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</a:rPr>
                        <a:t>terakhir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91445" marR="91445" marT="45719" marB="45719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19549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id-ID" sz="1600" dirty="0" smtClean="0"/>
                        <a:t>8.</a:t>
                      </a:r>
                      <a:endParaRPr lang="en-US" sz="1600" dirty="0"/>
                    </a:p>
                  </a:txBody>
                  <a:tcPr marL="91445" marR="91445" marT="45719" marB="4571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id-ID" sz="1600" dirty="0" smtClean="0"/>
                        <a:t>-</a:t>
                      </a:r>
                      <a:endParaRPr lang="en-US" sz="1600" dirty="0"/>
                    </a:p>
                  </a:txBody>
                  <a:tcPr marL="91445" marR="91445" marT="45719" marB="4571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Usia</a:t>
                      </a:r>
                      <a:r>
                        <a:rPr lang="en-US" sz="1600" dirty="0" smtClean="0"/>
                        <a:t> Paling </a:t>
                      </a:r>
                      <a:r>
                        <a:rPr lang="en-US" sz="1600" dirty="0" err="1" smtClean="0"/>
                        <a:t>Tinggi</a:t>
                      </a:r>
                      <a:r>
                        <a:rPr lang="en-US" sz="1600" dirty="0" smtClean="0"/>
                        <a:t> 53 </a:t>
                      </a:r>
                      <a:r>
                        <a:rPr lang="en-US" sz="1600" dirty="0" err="1" smtClean="0"/>
                        <a:t>th</a:t>
                      </a:r>
                      <a:r>
                        <a:rPr lang="en-US" sz="1600" dirty="0" smtClean="0"/>
                        <a:t> </a:t>
                      </a:r>
                      <a:endParaRPr lang="en-US" sz="1600" dirty="0"/>
                    </a:p>
                  </a:txBody>
                  <a:tcPr marL="91445" marR="91445" marT="45719" marB="4571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Usia</a:t>
                      </a:r>
                      <a:r>
                        <a:rPr lang="en-US" sz="1600" dirty="0" smtClean="0"/>
                        <a:t> Paling </a:t>
                      </a:r>
                      <a:r>
                        <a:rPr lang="en-US" sz="1600" dirty="0" err="1" smtClean="0"/>
                        <a:t>Tinggi</a:t>
                      </a:r>
                      <a:r>
                        <a:rPr lang="en-US" sz="1600" dirty="0" smtClean="0"/>
                        <a:t> 56 </a:t>
                      </a:r>
                      <a:r>
                        <a:rPr lang="en-US" sz="1600" dirty="0" err="1" smtClean="0"/>
                        <a:t>th</a:t>
                      </a:r>
                      <a:r>
                        <a:rPr lang="en-US" sz="1600" dirty="0" smtClean="0"/>
                        <a:t> </a:t>
                      </a:r>
                      <a:endParaRPr lang="en-US" sz="1600" dirty="0"/>
                    </a:p>
                  </a:txBody>
                  <a:tcPr marL="91445" marR="91445" marT="45719" marB="45719"/>
                </a:tc>
              </a:tr>
              <a:tr h="371107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id-ID" sz="1600" dirty="0" smtClean="0"/>
                        <a:t>9.</a:t>
                      </a:r>
                      <a:endParaRPr lang="en-US" sz="1600" dirty="0"/>
                    </a:p>
                  </a:txBody>
                  <a:tcPr marL="91445" marR="91445" marT="45719" marB="45719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fi-FI" sz="1600" dirty="0" smtClean="0"/>
                        <a:t>Syarat lain yang ditetapkan oleh BPS</a:t>
                      </a:r>
                      <a:endParaRPr lang="en-US" sz="1600" dirty="0"/>
                    </a:p>
                  </a:txBody>
                  <a:tcPr marL="91445" marR="91445" marT="45719" marB="45719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309466" y="206736"/>
            <a:ext cx="5147590" cy="663347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38100" dist="114300" dir="2700000" algn="tl" rotWithShape="0">
              <a:schemeClr val="bg1">
                <a:alpha val="16000"/>
              </a:scheme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extrusionH="254000" prstMaterial="dkEdge">
            <a:bevelT w="50800" h="50800"/>
            <a:bevelB w="50800" h="50800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05" tIns="34203" rIns="68405" bIns="34203" anchor="ctr"/>
          <a:lstStyle/>
          <a:p>
            <a:pPr marL="672175" indent="-600919" algn="ctr" defTabSz="684050" eaLnBrk="1" fontAlgn="auto" hangingPunct="1">
              <a:spcBef>
                <a:spcPts val="0"/>
              </a:spcBef>
              <a:spcAft>
                <a:spcPts val="0"/>
              </a:spcAft>
              <a:tabLst>
                <a:tab pos="672175" algn="l"/>
              </a:tabLst>
              <a:defRPr/>
            </a:pPr>
            <a:r>
              <a:rPr lang="id-ID" sz="2200" b="1" kern="10" dirty="0">
                <a:ln w="18415" cmpd="sng">
                  <a:noFill/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latin typeface="Agency FB" pitchFamily="34" charset="0"/>
                <a:cs typeface="Arial"/>
              </a:rPr>
              <a:t> </a:t>
            </a:r>
            <a:r>
              <a:rPr lang="en-US" sz="2200" b="1" kern="10" dirty="0" err="1" smtClean="0">
                <a:ln w="18415" cmpd="sng">
                  <a:noFill/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latin typeface="Agency FB" pitchFamily="34" charset="0"/>
                <a:cs typeface="Arial"/>
              </a:rPr>
              <a:t>Persyaratan</a:t>
            </a:r>
            <a:r>
              <a:rPr lang="id-ID" sz="2200" b="1" kern="10" dirty="0" smtClean="0">
                <a:ln w="18415" cmpd="sng">
                  <a:noFill/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latin typeface="Agency FB" pitchFamily="34" charset="0"/>
                <a:cs typeface="Arial"/>
              </a:rPr>
              <a:t> </a:t>
            </a:r>
            <a:r>
              <a:rPr lang="en-US" sz="2200" b="1" kern="10" dirty="0" err="1">
                <a:ln w="18415" cmpd="sng">
                  <a:noFill/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latin typeface="Agency FB" pitchFamily="34" charset="0"/>
                <a:cs typeface="Arial"/>
              </a:rPr>
              <a:t>Pengangkatan</a:t>
            </a:r>
            <a:r>
              <a:rPr lang="id-ID" sz="2200" b="1" kern="10" dirty="0">
                <a:ln w="18415" cmpd="sng">
                  <a:noFill/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latin typeface="Agency FB" pitchFamily="34" charset="0"/>
                <a:cs typeface="Arial"/>
              </a:rPr>
              <a:t> </a:t>
            </a:r>
            <a:r>
              <a:rPr lang="en-US" sz="2200" b="1" kern="10" dirty="0">
                <a:ln w="18415" cmpd="sng">
                  <a:noFill/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latin typeface="Agency FB" pitchFamily="34" charset="0"/>
                <a:cs typeface="Arial"/>
              </a:rPr>
              <a:t>Tingkat </a:t>
            </a:r>
            <a:r>
              <a:rPr lang="en-US" sz="2200" b="1" kern="10" dirty="0" err="1">
                <a:ln w="18415" cmpd="sng">
                  <a:noFill/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latin typeface="Agency FB" pitchFamily="34" charset="0"/>
                <a:cs typeface="Arial"/>
              </a:rPr>
              <a:t>Keterampilan</a:t>
            </a:r>
            <a:endParaRPr lang="en-US" sz="2200" b="1" kern="10" spc="75" dirty="0">
              <a:ln w="18415" cmpd="sng">
                <a:noFill/>
                <a:prstDash val="solid"/>
              </a:ln>
              <a:solidFill>
                <a:schemeClr val="accent3">
                  <a:lumMod val="20000"/>
                  <a:lumOff val="80000"/>
                </a:schemeClr>
              </a:solidFill>
              <a:latin typeface="Agency FB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9828209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279451035"/>
              </p:ext>
            </p:extLst>
          </p:nvPr>
        </p:nvGraphicFramePr>
        <p:xfrm>
          <a:off x="252413" y="1156182"/>
          <a:ext cx="9402907" cy="5081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468"/>
                <a:gridCol w="2731991"/>
                <a:gridCol w="3048584"/>
                <a:gridCol w="2805864"/>
              </a:tblGrid>
              <a:tr h="637934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id-ID" sz="1500" dirty="0" smtClean="0"/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id-ID" sz="1500" dirty="0" smtClean="0"/>
                        <a:t>NO</a:t>
                      </a:r>
                      <a:endParaRPr lang="en-US" sz="1500" dirty="0"/>
                    </a:p>
                  </a:txBody>
                  <a:tcPr marL="91445" marR="91445" marT="45713" marB="4571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id-ID" sz="1500" dirty="0" smtClean="0"/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id-ID" sz="1500" dirty="0" smtClean="0"/>
                        <a:t>PENGANGKATAN PERTAMA</a:t>
                      </a:r>
                      <a:endParaRPr lang="en-US" sz="1500" dirty="0"/>
                    </a:p>
                  </a:txBody>
                  <a:tcPr marL="91445" marR="91445" marT="45713" marB="4571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id-ID" sz="1500" dirty="0" smtClean="0"/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id-ID" sz="1500" dirty="0" smtClean="0"/>
                        <a:t>PERPINDAHAN DARI JABATAN LAIN</a:t>
                      </a:r>
                      <a:endParaRPr lang="en-US" sz="1500" dirty="0"/>
                    </a:p>
                  </a:txBody>
                  <a:tcPr marL="91445" marR="91445" marT="45713" marB="4571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id-ID" sz="1500" dirty="0" smtClean="0"/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id-ID" sz="1500" dirty="0" smtClean="0"/>
                        <a:t>PENYESUAIAN/ </a:t>
                      </a:r>
                      <a:r>
                        <a:rPr lang="id-ID" sz="1500" i="1" dirty="0" smtClean="0"/>
                        <a:t>INPASSING</a:t>
                      </a:r>
                      <a:endParaRPr lang="en-US" sz="1500" i="1" dirty="0"/>
                    </a:p>
                  </a:txBody>
                  <a:tcPr marL="91445" marR="91445" marT="45713" marB="45713"/>
                </a:tc>
              </a:tr>
              <a:tr h="380308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id-ID" sz="1600" dirty="0" smtClean="0"/>
                        <a:t>1.</a:t>
                      </a:r>
                      <a:endParaRPr lang="en-US" sz="1600" dirty="0"/>
                    </a:p>
                  </a:txBody>
                  <a:tcPr marL="91445" marR="91445" marT="45713" marB="45713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Berstatus</a:t>
                      </a:r>
                      <a:r>
                        <a:rPr lang="en-US" sz="1600" dirty="0" smtClean="0"/>
                        <a:t> PNS </a:t>
                      </a:r>
                      <a:endParaRPr lang="en-US" sz="1600" dirty="0"/>
                    </a:p>
                  </a:txBody>
                  <a:tcPr marL="91445" marR="91445" marT="45713" marB="45713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0308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id-ID" sz="1600" dirty="0" smtClean="0"/>
                        <a:t>2.</a:t>
                      </a:r>
                      <a:endParaRPr lang="en-US" sz="1600" dirty="0"/>
                    </a:p>
                  </a:txBody>
                  <a:tcPr marL="91445" marR="91445" marT="45713" marB="45713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 err="1" smtClean="0"/>
                        <a:t>Memiliki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integritas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dan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moralitas</a:t>
                      </a:r>
                      <a:r>
                        <a:rPr lang="en-US" sz="1600" dirty="0" smtClean="0"/>
                        <a:t> yang </a:t>
                      </a:r>
                      <a:r>
                        <a:rPr lang="en-US" sz="1600" dirty="0" err="1" smtClean="0"/>
                        <a:t>baik</a:t>
                      </a:r>
                      <a:r>
                        <a:rPr lang="en-US" sz="1600" dirty="0" smtClean="0"/>
                        <a:t> </a:t>
                      </a:r>
                      <a:endParaRPr lang="en-US" sz="1600" dirty="0"/>
                    </a:p>
                  </a:txBody>
                  <a:tcPr marL="91445" marR="91445" marT="45713" marB="45713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0308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id-ID" sz="1600" dirty="0" smtClean="0"/>
                        <a:t>3.</a:t>
                      </a:r>
                      <a:endParaRPr lang="en-US" sz="1600" dirty="0"/>
                    </a:p>
                  </a:txBody>
                  <a:tcPr marL="91445" marR="91445" marT="45713" marB="45713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Sehat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jasmani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dan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rohani</a:t>
                      </a:r>
                      <a:r>
                        <a:rPr lang="en-US" sz="1600" dirty="0" smtClean="0"/>
                        <a:t> </a:t>
                      </a:r>
                      <a:endParaRPr lang="en-US" sz="1600" dirty="0"/>
                    </a:p>
                  </a:txBody>
                  <a:tcPr marL="91445" marR="91445" marT="45713" marB="45713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0308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id-ID" sz="1600" dirty="0" smtClean="0"/>
                        <a:t>4.</a:t>
                      </a:r>
                      <a:endParaRPr lang="en-US" sz="1600" dirty="0"/>
                    </a:p>
                  </a:txBody>
                  <a:tcPr marL="91445" marR="91445" marT="45713" marB="45713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Berijazah</a:t>
                      </a:r>
                      <a:r>
                        <a:rPr lang="en-US" sz="1600" dirty="0" smtClean="0"/>
                        <a:t> paling </a:t>
                      </a:r>
                      <a:r>
                        <a:rPr lang="en-US" sz="1600" dirty="0" err="1" smtClean="0"/>
                        <a:t>rendah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Sarjana</a:t>
                      </a:r>
                      <a:r>
                        <a:rPr lang="en-US" sz="1600" dirty="0" smtClean="0"/>
                        <a:t>/Diploma IV </a:t>
                      </a:r>
                      <a:endParaRPr lang="en-US" sz="1600" dirty="0"/>
                    </a:p>
                  </a:txBody>
                  <a:tcPr marL="91445" marR="91445" marT="45713" marB="45713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9054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id-ID" sz="1600" dirty="0" smtClean="0"/>
                        <a:t>5.</a:t>
                      </a:r>
                      <a:endParaRPr lang="en-US" sz="1600" dirty="0"/>
                    </a:p>
                  </a:txBody>
                  <a:tcPr marL="91445" marR="91445" marT="45713" marB="45713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 smtClean="0"/>
                        <a:t> Lulus </a:t>
                      </a:r>
                      <a:r>
                        <a:rPr lang="en-US" sz="1600" dirty="0" err="1" smtClean="0"/>
                        <a:t>diklat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fungsional</a:t>
                      </a:r>
                      <a:r>
                        <a:rPr lang="id-ID" sz="1600" dirty="0" smtClean="0"/>
                        <a:t>*)</a:t>
                      </a:r>
                      <a:endParaRPr lang="en-US" sz="1600" dirty="0"/>
                    </a:p>
                  </a:txBody>
                  <a:tcPr marL="91445" marR="91445" marT="45713" marB="45713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id-ID" sz="1600" dirty="0" smtClean="0"/>
                        <a:t>Lulus</a:t>
                      </a:r>
                      <a:r>
                        <a:rPr lang="id-ID" sz="1600" baseline="0" dirty="0" smtClean="0"/>
                        <a:t> uji kompetensi</a:t>
                      </a:r>
                      <a:endParaRPr lang="en-US" sz="1600" dirty="0"/>
                    </a:p>
                  </a:txBody>
                  <a:tcPr marL="91445" marR="91445" marT="45713" marB="45713"/>
                </a:tc>
              </a:tr>
              <a:tr h="487607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id-ID" sz="1600" dirty="0" smtClean="0"/>
                        <a:t>6.</a:t>
                      </a:r>
                      <a:endParaRPr lang="en-US" sz="1600" dirty="0"/>
                    </a:p>
                  </a:txBody>
                  <a:tcPr marL="91445" marR="91445" marT="45713" marB="4571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id-ID" sz="1600" dirty="0" smtClean="0"/>
                        <a:t>-</a:t>
                      </a:r>
                      <a:endParaRPr lang="en-US" sz="1600" dirty="0"/>
                    </a:p>
                  </a:txBody>
                  <a:tcPr marL="91445" marR="91445" marT="45713" marB="45713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nn-NO" sz="1600" dirty="0" smtClean="0"/>
                        <a:t>Pengalaman di bidang TI</a:t>
                      </a:r>
                      <a:r>
                        <a:rPr lang="id-ID" sz="1600" dirty="0" smtClean="0"/>
                        <a:t> </a:t>
                      </a:r>
                      <a:r>
                        <a:rPr lang="nn-NO" sz="1600" dirty="0" smtClean="0"/>
                        <a:t>paling singkat 2 th</a:t>
                      </a:r>
                      <a:endParaRPr lang="nn-NO" sz="1600" dirty="0"/>
                    </a:p>
                  </a:txBody>
                  <a:tcPr marL="91445" marR="91445" marT="45713" marB="45713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689966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id-ID" sz="1600" dirty="0" smtClean="0"/>
                        <a:t>7.</a:t>
                      </a:r>
                      <a:endParaRPr lang="en-US" sz="1600" dirty="0"/>
                    </a:p>
                  </a:txBody>
                  <a:tcPr marL="91445" marR="91445" marT="45713" marB="4571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 err="1" smtClean="0"/>
                        <a:t>Nilai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prestasi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kerja</a:t>
                      </a:r>
                      <a:r>
                        <a:rPr lang="en-US" sz="1600" dirty="0" smtClean="0"/>
                        <a:t> paling </a:t>
                      </a:r>
                      <a:r>
                        <a:rPr lang="en-US" sz="1600" dirty="0" err="1" smtClean="0"/>
                        <a:t>sedikit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b="1" dirty="0" err="1" smtClean="0"/>
                        <a:t>Baik</a:t>
                      </a:r>
                      <a:r>
                        <a:rPr lang="en-US" sz="1600" dirty="0" smtClean="0"/>
                        <a:t> 1 </a:t>
                      </a:r>
                      <a:r>
                        <a:rPr lang="en-US" sz="1600" dirty="0" err="1" smtClean="0"/>
                        <a:t>th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terakhir</a:t>
                      </a:r>
                      <a:endParaRPr lang="en-US" sz="1600" dirty="0"/>
                    </a:p>
                  </a:txBody>
                  <a:tcPr marL="91445" marR="91445" marT="45713" marB="45713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 err="1" smtClean="0"/>
                        <a:t>Nilai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prestasi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kerja</a:t>
                      </a:r>
                      <a:r>
                        <a:rPr lang="en-US" sz="1600" dirty="0" smtClean="0"/>
                        <a:t> paling </a:t>
                      </a:r>
                      <a:r>
                        <a:rPr lang="en-US" sz="1600" dirty="0" err="1" smtClean="0"/>
                        <a:t>sedikit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</a:rPr>
                        <a:t>Baik</a:t>
                      </a:r>
                      <a:r>
                        <a:rPr lang="en-US" sz="1600" dirty="0" smtClean="0"/>
                        <a:t> 2 </a:t>
                      </a:r>
                      <a:r>
                        <a:rPr lang="en-US" sz="1600" dirty="0" err="1" smtClean="0"/>
                        <a:t>th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terakhir</a:t>
                      </a:r>
                      <a:endParaRPr lang="en-US" sz="1600" dirty="0"/>
                    </a:p>
                  </a:txBody>
                  <a:tcPr marL="91445" marR="91445" marT="45713" marB="45713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885029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id-ID" sz="1600" dirty="0" smtClean="0"/>
                        <a:t>8.</a:t>
                      </a:r>
                      <a:endParaRPr lang="en-US" sz="1600" dirty="0"/>
                    </a:p>
                  </a:txBody>
                  <a:tcPr marL="91445" marR="91445" marT="45713" marB="4571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id-ID" sz="1600" dirty="0" smtClean="0"/>
                        <a:t>-</a:t>
                      </a:r>
                      <a:endParaRPr lang="en-US" sz="1600" dirty="0"/>
                    </a:p>
                  </a:txBody>
                  <a:tcPr marL="91445" marR="91445" marT="45713" marB="4571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Pertama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dan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Muda</a:t>
                      </a:r>
                      <a:r>
                        <a:rPr lang="en-US" sz="1600" dirty="0" smtClean="0"/>
                        <a:t>: 5</a:t>
                      </a:r>
                      <a:r>
                        <a:rPr lang="id-ID" sz="1600" dirty="0" smtClean="0"/>
                        <a:t>3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th</a:t>
                      </a:r>
                      <a:endParaRPr lang="id-ID" sz="1600" dirty="0" smtClean="0"/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Madya</a:t>
                      </a:r>
                      <a:r>
                        <a:rPr lang="en-US" sz="1600" dirty="0" smtClean="0"/>
                        <a:t>: 55 </a:t>
                      </a:r>
                      <a:r>
                        <a:rPr lang="en-US" sz="1600" dirty="0" err="1" smtClean="0"/>
                        <a:t>th</a:t>
                      </a:r>
                      <a:r>
                        <a:rPr lang="en-US" sz="1600" dirty="0" smtClean="0"/>
                        <a:t> </a:t>
                      </a:r>
                      <a:endParaRPr lang="id-ID" sz="1600" dirty="0" smtClean="0"/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 err="1" smtClean="0"/>
                        <a:t>Utama</a:t>
                      </a:r>
                      <a:r>
                        <a:rPr lang="en-US" sz="1600" dirty="0" smtClean="0"/>
                        <a:t>: 60 </a:t>
                      </a:r>
                      <a:r>
                        <a:rPr lang="en-US" sz="1600" dirty="0" err="1" smtClean="0"/>
                        <a:t>th</a:t>
                      </a:r>
                      <a:r>
                        <a:rPr lang="en-US" sz="1600" dirty="0" smtClean="0"/>
                        <a:t> </a:t>
                      </a:r>
                      <a:endParaRPr lang="en-US" sz="1600" dirty="0"/>
                    </a:p>
                  </a:txBody>
                  <a:tcPr marL="91445" marR="91445" marT="45713" marB="4571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Pertama</a:t>
                      </a:r>
                      <a:r>
                        <a:rPr lang="id-ID" sz="1600" dirty="0" smtClean="0"/>
                        <a:t> &amp; </a:t>
                      </a:r>
                      <a:r>
                        <a:rPr lang="en-US" sz="1600" dirty="0" err="1" smtClean="0"/>
                        <a:t>Muda</a:t>
                      </a:r>
                      <a:r>
                        <a:rPr lang="en-US" sz="1600" dirty="0" smtClean="0"/>
                        <a:t>: 56 </a:t>
                      </a:r>
                      <a:r>
                        <a:rPr lang="en-US" sz="1600" dirty="0" err="1" smtClean="0"/>
                        <a:t>th</a:t>
                      </a:r>
                      <a:r>
                        <a:rPr lang="en-US" sz="1600" dirty="0" smtClean="0"/>
                        <a:t> </a:t>
                      </a:r>
                      <a:endParaRPr lang="id-ID" sz="1600" dirty="0" smtClean="0"/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 err="1" smtClean="0"/>
                        <a:t>Madya</a:t>
                      </a:r>
                      <a:r>
                        <a:rPr lang="en-US" sz="1600" dirty="0" smtClean="0"/>
                        <a:t>: 58 </a:t>
                      </a:r>
                      <a:r>
                        <a:rPr lang="en-US" sz="1600" dirty="0" err="1" smtClean="0"/>
                        <a:t>th</a:t>
                      </a:r>
                      <a:r>
                        <a:rPr lang="en-US" sz="1600" dirty="0" smtClean="0"/>
                        <a:t>  </a:t>
                      </a:r>
                      <a:endParaRPr lang="en-US" sz="1600" dirty="0"/>
                    </a:p>
                  </a:txBody>
                  <a:tcPr marL="91445" marR="91445" marT="45713" marB="45713"/>
                </a:tc>
              </a:tr>
              <a:tr h="380308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id-ID" sz="1600" dirty="0" smtClean="0"/>
                        <a:t>9.</a:t>
                      </a:r>
                      <a:endParaRPr lang="en-US" sz="1600" dirty="0"/>
                    </a:p>
                  </a:txBody>
                  <a:tcPr marL="91445" marR="91445" marT="45713" marB="45713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fi-FI" sz="1600" dirty="0" smtClean="0"/>
                        <a:t>Syarat lain yang ditetapkan oleh BPS</a:t>
                      </a:r>
                      <a:endParaRPr lang="en-US" sz="1600" dirty="0"/>
                    </a:p>
                  </a:txBody>
                  <a:tcPr marL="91445" marR="91445" marT="45713" marB="45713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309466" y="206736"/>
            <a:ext cx="5147590" cy="663347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38100" dist="114300" dir="2700000" algn="tl" rotWithShape="0">
              <a:schemeClr val="bg1">
                <a:alpha val="16000"/>
              </a:scheme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extrusionH="254000" prstMaterial="dkEdge">
            <a:bevelT w="50800" h="50800"/>
            <a:bevelB w="50800" h="50800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05" tIns="34203" rIns="68405" bIns="34203" anchor="ctr"/>
          <a:lstStyle/>
          <a:p>
            <a:pPr marL="672175" indent="-600919" algn="ctr" defTabSz="684050" eaLnBrk="1" fontAlgn="auto" hangingPunct="1">
              <a:spcBef>
                <a:spcPts val="0"/>
              </a:spcBef>
              <a:spcAft>
                <a:spcPts val="0"/>
              </a:spcAft>
              <a:tabLst>
                <a:tab pos="672175" algn="l"/>
              </a:tabLst>
              <a:defRPr/>
            </a:pPr>
            <a:r>
              <a:rPr lang="id-ID" sz="2200" b="1" kern="10" dirty="0">
                <a:ln w="18415" cmpd="sng">
                  <a:noFill/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latin typeface="Agency FB" pitchFamily="34" charset="0"/>
                <a:cs typeface="Arial"/>
              </a:rPr>
              <a:t> </a:t>
            </a:r>
            <a:r>
              <a:rPr lang="en-US" sz="2200" b="1" kern="10" dirty="0" err="1" smtClean="0">
                <a:ln w="18415" cmpd="sng">
                  <a:noFill/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latin typeface="Agency FB" pitchFamily="34" charset="0"/>
                <a:cs typeface="Arial"/>
              </a:rPr>
              <a:t>Persyaratan</a:t>
            </a:r>
            <a:r>
              <a:rPr lang="id-ID" sz="2200" b="1" kern="10" dirty="0" smtClean="0">
                <a:ln w="18415" cmpd="sng">
                  <a:noFill/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latin typeface="Agency FB" pitchFamily="34" charset="0"/>
                <a:cs typeface="Arial"/>
              </a:rPr>
              <a:t> </a:t>
            </a:r>
            <a:r>
              <a:rPr lang="en-US" sz="2200" b="1" kern="10" dirty="0" err="1">
                <a:ln w="18415" cmpd="sng">
                  <a:noFill/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latin typeface="Agency FB" pitchFamily="34" charset="0"/>
                <a:cs typeface="Arial"/>
              </a:rPr>
              <a:t>Pengangkatan</a:t>
            </a:r>
            <a:r>
              <a:rPr lang="id-ID" sz="2200" b="1" kern="10" dirty="0">
                <a:ln w="18415" cmpd="sng">
                  <a:noFill/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latin typeface="Agency FB" pitchFamily="34" charset="0"/>
                <a:cs typeface="Arial"/>
              </a:rPr>
              <a:t> </a:t>
            </a:r>
            <a:r>
              <a:rPr lang="en-US" sz="2200" b="1" kern="10" dirty="0">
                <a:ln w="18415" cmpd="sng">
                  <a:noFill/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latin typeface="Agency FB" pitchFamily="34" charset="0"/>
                <a:cs typeface="Arial"/>
              </a:rPr>
              <a:t>Tingkat </a:t>
            </a:r>
            <a:r>
              <a:rPr lang="en-US" sz="2200" b="1" kern="10" dirty="0" err="1" smtClean="0">
                <a:ln w="18415" cmpd="sng">
                  <a:noFill/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latin typeface="Agency FB" pitchFamily="34" charset="0"/>
                <a:cs typeface="Arial"/>
              </a:rPr>
              <a:t>Ke</a:t>
            </a:r>
            <a:r>
              <a:rPr lang="id-ID" sz="2200" b="1" kern="10" dirty="0" smtClean="0">
                <a:ln w="18415" cmpd="sng">
                  <a:noFill/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latin typeface="Agency FB" pitchFamily="34" charset="0"/>
                <a:cs typeface="Arial"/>
              </a:rPr>
              <a:t>ahli</a:t>
            </a:r>
            <a:r>
              <a:rPr lang="en-US" sz="2200" b="1" kern="10" dirty="0" smtClean="0">
                <a:ln w="18415" cmpd="sng">
                  <a:noFill/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latin typeface="Agency FB" pitchFamily="34" charset="0"/>
                <a:cs typeface="Arial"/>
              </a:rPr>
              <a:t>an</a:t>
            </a:r>
            <a:endParaRPr lang="en-US" sz="2200" b="1" kern="10" spc="75" dirty="0">
              <a:ln w="18415" cmpd="sng">
                <a:noFill/>
                <a:prstDash val="solid"/>
              </a:ln>
              <a:solidFill>
                <a:schemeClr val="accent3">
                  <a:lumMod val="20000"/>
                  <a:lumOff val="80000"/>
                </a:schemeClr>
              </a:solidFill>
              <a:latin typeface="Agency FB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771993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ed Rectangle 32"/>
          <p:cNvSpPr/>
          <p:nvPr/>
        </p:nvSpPr>
        <p:spPr>
          <a:xfrm>
            <a:off x="592027" y="220725"/>
            <a:ext cx="7811234" cy="868027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38100" dist="114300" dir="2700000" algn="tl" rotWithShape="0">
              <a:schemeClr val="bg1">
                <a:alpha val="16000"/>
              </a:scheme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extrusionH="254000" prstMaterial="dkEdge">
            <a:bevelT w="50800" h="50800"/>
            <a:bevelB w="50800" h="50800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marL="692250" indent="-601363" algn="ctr" defTabSz="872506" fontAlgn="auto">
              <a:spcBef>
                <a:spcPts val="0"/>
              </a:spcBef>
              <a:spcAft>
                <a:spcPts val="0"/>
              </a:spcAft>
              <a:tabLst>
                <a:tab pos="692250" algn="l"/>
              </a:tabLst>
              <a:defRPr/>
            </a:pPr>
            <a:r>
              <a:rPr lang="id-ID" sz="2806" b="1" kern="10" dirty="0" smtClean="0">
                <a:ln w="18415" cmpd="sng">
                  <a:noFill/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latin typeface="Agency FB" pitchFamily="34" charset="0"/>
                <a:cs typeface="Arial"/>
              </a:rPr>
              <a:t>ALUR </a:t>
            </a:r>
            <a:r>
              <a:rPr lang="id-ID" sz="2806" b="1" kern="10" dirty="0">
                <a:ln w="18415" cmpd="sng">
                  <a:noFill/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latin typeface="Agency FB" pitchFamily="34" charset="0"/>
                <a:cs typeface="Arial"/>
              </a:rPr>
              <a:t>PENGANGKATAN DALAM </a:t>
            </a:r>
            <a:r>
              <a:rPr lang="en-US" sz="2806" b="1" kern="10" dirty="0">
                <a:ln w="18415" cmpd="sng">
                  <a:noFill/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latin typeface="Agency FB" pitchFamily="34" charset="0"/>
                <a:cs typeface="Arial"/>
              </a:rPr>
              <a:t>JABAT</a:t>
            </a:r>
            <a:r>
              <a:rPr lang="id-ID" sz="2806" b="1" kern="10" dirty="0">
                <a:ln w="18415" cmpd="sng">
                  <a:noFill/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latin typeface="Agency FB" pitchFamily="34" charset="0"/>
                <a:cs typeface="Arial"/>
              </a:rPr>
              <a:t>AN</a:t>
            </a:r>
            <a:r>
              <a:rPr lang="en-US" sz="2806" b="1" kern="10" dirty="0">
                <a:ln w="18415" cmpd="sng">
                  <a:noFill/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latin typeface="Agency FB" pitchFamily="34" charset="0"/>
                <a:cs typeface="Arial"/>
              </a:rPr>
              <a:t> PRANATA KOMPUTER</a:t>
            </a:r>
          </a:p>
        </p:txBody>
      </p:sp>
      <p:sp>
        <p:nvSpPr>
          <p:cNvPr id="36867" name="Oval 4"/>
          <p:cNvSpPr>
            <a:spLocks noChangeArrowheads="1"/>
          </p:cNvSpPr>
          <p:nvPr/>
        </p:nvSpPr>
        <p:spPr bwMode="auto">
          <a:xfrm>
            <a:off x="915087" y="1875423"/>
            <a:ext cx="1769143" cy="90537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64999">
                <a:srgbClr val="FFD757"/>
              </a:gs>
              <a:gs pos="100000">
                <a:srgbClr val="FFC000"/>
              </a:gs>
            </a:gsLst>
            <a:lin ang="2700000" scaled="1"/>
            <a:tileRect/>
          </a:gradFill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68">
                <a:solidFill>
                  <a:srgbClr val="C00000"/>
                </a:solidFill>
              </a:rPr>
              <a:t>PNS</a:t>
            </a:r>
          </a:p>
        </p:txBody>
      </p:sp>
      <p:sp>
        <p:nvSpPr>
          <p:cNvPr id="36870" name="Rectangle 8"/>
          <p:cNvSpPr>
            <a:spLocks noChangeArrowheads="1"/>
          </p:cNvSpPr>
          <p:nvPr/>
        </p:nvSpPr>
        <p:spPr bwMode="auto">
          <a:xfrm>
            <a:off x="4066701" y="3796659"/>
            <a:ext cx="1847807" cy="946603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64999">
                <a:srgbClr val="FFD757"/>
              </a:gs>
              <a:gs pos="100000">
                <a:srgbClr val="FFC000"/>
              </a:gs>
            </a:gsLst>
            <a:lin ang="2700000" scaled="1"/>
            <a:tileRect/>
          </a:gradFill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C00000"/>
                </a:solidFill>
              </a:rPr>
              <a:t>TIM PENILAI </a:t>
            </a:r>
            <a:r>
              <a:rPr lang="en-US" sz="3316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36876" name="AutoShape 16"/>
          <p:cNvSpPr>
            <a:spLocks noChangeArrowheads="1"/>
          </p:cNvSpPr>
          <p:nvPr/>
        </p:nvSpPr>
        <p:spPr bwMode="auto">
          <a:xfrm>
            <a:off x="836424" y="4667060"/>
            <a:ext cx="2736235" cy="1733751"/>
          </a:xfrm>
          <a:prstGeom prst="flowChartMultidocument">
            <a:avLst/>
          </a:prstGeom>
          <a:gradFill flip="none" rotWithShape="1">
            <a:gsLst>
              <a:gs pos="0">
                <a:srgbClr val="FFFF00"/>
              </a:gs>
              <a:gs pos="64999">
                <a:srgbClr val="FFD757"/>
              </a:gs>
              <a:gs pos="100000">
                <a:srgbClr val="FFC000"/>
              </a:gs>
            </a:gsLst>
            <a:lin ang="2700000" scaled="1"/>
            <a:tileRect/>
          </a:gradFill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41" dirty="0" err="1">
                <a:solidFill>
                  <a:srgbClr val="C00000"/>
                </a:solidFill>
              </a:rPr>
              <a:t>Surat</a:t>
            </a:r>
            <a:r>
              <a:rPr lang="en-US" sz="2041" dirty="0">
                <a:solidFill>
                  <a:srgbClr val="C00000"/>
                </a:solidFill>
              </a:rPr>
              <a:t> </a:t>
            </a:r>
            <a:r>
              <a:rPr lang="en-US" sz="2041" dirty="0" err="1">
                <a:solidFill>
                  <a:srgbClr val="C00000"/>
                </a:solidFill>
              </a:rPr>
              <a:t>Keputusan</a:t>
            </a:r>
            <a:r>
              <a:rPr lang="en-US" sz="2041" dirty="0">
                <a:solidFill>
                  <a:srgbClr val="C00000"/>
                </a:solidFill>
              </a:rPr>
              <a:t> </a:t>
            </a:r>
            <a:r>
              <a:rPr lang="en-US" sz="2041" dirty="0" err="1">
                <a:solidFill>
                  <a:srgbClr val="C00000"/>
                </a:solidFill>
              </a:rPr>
              <a:t>Pengangkatan</a:t>
            </a:r>
            <a:r>
              <a:rPr lang="en-US" sz="2041" dirty="0">
                <a:solidFill>
                  <a:srgbClr val="C00000"/>
                </a:solidFill>
              </a:rPr>
              <a:t> </a:t>
            </a:r>
            <a:r>
              <a:rPr lang="en-US" sz="2041" dirty="0" err="1">
                <a:solidFill>
                  <a:srgbClr val="C00000"/>
                </a:solidFill>
              </a:rPr>
              <a:t>Pertama</a:t>
            </a:r>
            <a:r>
              <a:rPr lang="en-US" sz="2041" dirty="0">
                <a:solidFill>
                  <a:srgbClr val="C00000"/>
                </a:solidFill>
              </a:rPr>
              <a:t> </a:t>
            </a:r>
          </a:p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41" dirty="0">
                <a:solidFill>
                  <a:srgbClr val="C00000"/>
                </a:solidFill>
              </a:rPr>
              <a:t>(SK PP)</a:t>
            </a:r>
          </a:p>
        </p:txBody>
      </p:sp>
      <p:sp>
        <p:nvSpPr>
          <p:cNvPr id="36887" name="TextBox 28"/>
          <p:cNvSpPr txBox="1">
            <a:spLocks noChangeArrowheads="1"/>
          </p:cNvSpPr>
          <p:nvPr/>
        </p:nvSpPr>
        <p:spPr bwMode="auto">
          <a:xfrm>
            <a:off x="6080815" y="3780304"/>
            <a:ext cx="455580" cy="457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248" tIns="43625" rIns="87248" bIns="4362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24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36888" name="TextBox 29"/>
          <p:cNvSpPr txBox="1">
            <a:spLocks noChangeArrowheads="1"/>
          </p:cNvSpPr>
          <p:nvPr/>
        </p:nvSpPr>
        <p:spPr bwMode="auto">
          <a:xfrm>
            <a:off x="6082839" y="2832697"/>
            <a:ext cx="453555" cy="457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248" tIns="43625" rIns="87248" bIns="4362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2400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36890" name="TextBox 31"/>
          <p:cNvSpPr txBox="1">
            <a:spLocks noChangeArrowheads="1"/>
          </p:cNvSpPr>
          <p:nvPr/>
        </p:nvSpPr>
        <p:spPr bwMode="auto">
          <a:xfrm>
            <a:off x="3942625" y="5242210"/>
            <a:ext cx="453555" cy="457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248" tIns="43625" rIns="87248" bIns="4362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2400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35" name="Right Arrow 34"/>
          <p:cNvSpPr/>
          <p:nvPr/>
        </p:nvSpPr>
        <p:spPr>
          <a:xfrm>
            <a:off x="2685224" y="2217159"/>
            <a:ext cx="514299" cy="190331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316"/>
          </a:p>
        </p:txBody>
      </p:sp>
      <p:sp>
        <p:nvSpPr>
          <p:cNvPr id="36" name="Right Arrow 35"/>
          <p:cNvSpPr/>
          <p:nvPr/>
        </p:nvSpPr>
        <p:spPr>
          <a:xfrm>
            <a:off x="5939079" y="2231331"/>
            <a:ext cx="573018" cy="188307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316"/>
          </a:p>
        </p:txBody>
      </p:sp>
      <p:sp>
        <p:nvSpPr>
          <p:cNvPr id="36877" name="Rectangle 17"/>
          <p:cNvSpPr>
            <a:spLocks noChangeArrowheads="1"/>
          </p:cNvSpPr>
          <p:nvPr/>
        </p:nvSpPr>
        <p:spPr bwMode="auto">
          <a:xfrm>
            <a:off x="3199396" y="1610010"/>
            <a:ext cx="2739319" cy="1429800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64999">
                <a:srgbClr val="FFD757"/>
              </a:gs>
              <a:gs pos="100000">
                <a:srgbClr val="FFC000"/>
              </a:gs>
            </a:gsLst>
            <a:lin ang="2700000" scaled="1"/>
            <a:tileRect/>
          </a:gradFill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41" dirty="0" err="1">
                <a:solidFill>
                  <a:srgbClr val="C00000"/>
                </a:solidFill>
              </a:rPr>
              <a:t>Persetujuan</a:t>
            </a:r>
            <a:r>
              <a:rPr lang="en-US" sz="2041" dirty="0">
                <a:solidFill>
                  <a:srgbClr val="C00000"/>
                </a:solidFill>
              </a:rPr>
              <a:t> </a:t>
            </a:r>
            <a:r>
              <a:rPr lang="en-US" sz="2041" dirty="0" err="1">
                <a:solidFill>
                  <a:srgbClr val="C00000"/>
                </a:solidFill>
              </a:rPr>
              <a:t>dari</a:t>
            </a:r>
            <a:r>
              <a:rPr lang="en-US" sz="2041" dirty="0">
                <a:solidFill>
                  <a:srgbClr val="C00000"/>
                </a:solidFill>
              </a:rPr>
              <a:t> </a:t>
            </a:r>
            <a:r>
              <a:rPr lang="en-US" sz="2041" dirty="0" err="1">
                <a:solidFill>
                  <a:srgbClr val="C00000"/>
                </a:solidFill>
              </a:rPr>
              <a:t>atasan</a:t>
            </a:r>
            <a:r>
              <a:rPr lang="en-US" sz="2041" dirty="0">
                <a:solidFill>
                  <a:srgbClr val="C00000"/>
                </a:solidFill>
              </a:rPr>
              <a:t> (</a:t>
            </a:r>
            <a:r>
              <a:rPr lang="en-US" sz="2041" dirty="0" err="1">
                <a:solidFill>
                  <a:srgbClr val="C00000"/>
                </a:solidFill>
              </a:rPr>
              <a:t>Setingkat</a:t>
            </a:r>
            <a:r>
              <a:rPr lang="en-US" sz="2041" dirty="0">
                <a:solidFill>
                  <a:srgbClr val="C00000"/>
                </a:solidFill>
              </a:rPr>
              <a:t> </a:t>
            </a:r>
            <a:r>
              <a:rPr lang="en-US" sz="2041" dirty="0" err="1">
                <a:solidFill>
                  <a:srgbClr val="C00000"/>
                </a:solidFill>
              </a:rPr>
              <a:t>Eselon</a:t>
            </a:r>
            <a:r>
              <a:rPr lang="en-US" sz="2041" dirty="0">
                <a:solidFill>
                  <a:srgbClr val="C00000"/>
                </a:solidFill>
              </a:rPr>
              <a:t> II) </a:t>
            </a:r>
            <a:r>
              <a:rPr lang="en-US" sz="2041" dirty="0" err="1">
                <a:solidFill>
                  <a:srgbClr val="C00000"/>
                </a:solidFill>
              </a:rPr>
              <a:t>dan</a:t>
            </a:r>
            <a:r>
              <a:rPr lang="en-US" sz="2041" dirty="0">
                <a:solidFill>
                  <a:srgbClr val="C00000"/>
                </a:solidFill>
              </a:rPr>
              <a:t> </a:t>
            </a:r>
            <a:r>
              <a:rPr lang="en-US" sz="2041" dirty="0" err="1">
                <a:solidFill>
                  <a:srgbClr val="C00000"/>
                </a:solidFill>
              </a:rPr>
              <a:t>Bahan</a:t>
            </a:r>
            <a:r>
              <a:rPr lang="en-US" sz="2041" dirty="0">
                <a:solidFill>
                  <a:srgbClr val="C00000"/>
                </a:solidFill>
              </a:rPr>
              <a:t> </a:t>
            </a:r>
            <a:r>
              <a:rPr lang="en-US" sz="2041" dirty="0" err="1">
                <a:solidFill>
                  <a:srgbClr val="C00000"/>
                </a:solidFill>
              </a:rPr>
              <a:t>Penilaian</a:t>
            </a:r>
            <a:endParaRPr lang="en-US" sz="2041" dirty="0">
              <a:solidFill>
                <a:srgbClr val="C00000"/>
              </a:solidFill>
            </a:endParaRPr>
          </a:p>
        </p:txBody>
      </p:sp>
      <p:sp>
        <p:nvSpPr>
          <p:cNvPr id="37" name="Right Arrow 36"/>
          <p:cNvSpPr/>
          <p:nvPr/>
        </p:nvSpPr>
        <p:spPr>
          <a:xfrm rot="5400000" flipV="1">
            <a:off x="7488051" y="3326749"/>
            <a:ext cx="749176" cy="174133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316"/>
          </a:p>
        </p:txBody>
      </p:sp>
      <p:sp>
        <p:nvSpPr>
          <p:cNvPr id="36868" name="Rectangle 6"/>
          <p:cNvSpPr>
            <a:spLocks noChangeArrowheads="1"/>
          </p:cNvSpPr>
          <p:nvPr/>
        </p:nvSpPr>
        <p:spPr bwMode="auto">
          <a:xfrm>
            <a:off x="6520205" y="1610010"/>
            <a:ext cx="2657605" cy="1429800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64999">
                <a:srgbClr val="FFD757"/>
              </a:gs>
              <a:gs pos="100000">
                <a:srgbClr val="FFC000"/>
              </a:gs>
            </a:gsLst>
            <a:lin ang="2700000" scaled="1"/>
            <a:tileRect/>
          </a:gradFill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41" dirty="0">
                <a:solidFill>
                  <a:srgbClr val="C00000"/>
                </a:solidFill>
              </a:rPr>
              <a:t>Biro </a:t>
            </a:r>
            <a:r>
              <a:rPr lang="en-US" sz="2041" dirty="0" err="1">
                <a:solidFill>
                  <a:srgbClr val="C00000"/>
                </a:solidFill>
              </a:rPr>
              <a:t>Kepegawaian</a:t>
            </a:r>
            <a:r>
              <a:rPr lang="en-US" sz="2041" dirty="0">
                <a:solidFill>
                  <a:srgbClr val="C00000"/>
                </a:solidFill>
              </a:rPr>
              <a:t>/Unit </a:t>
            </a:r>
            <a:r>
              <a:rPr lang="en-US" sz="2041" dirty="0" err="1">
                <a:solidFill>
                  <a:srgbClr val="C00000"/>
                </a:solidFill>
              </a:rPr>
              <a:t>Kerja</a:t>
            </a:r>
            <a:r>
              <a:rPr lang="en-US" sz="2041" dirty="0">
                <a:solidFill>
                  <a:srgbClr val="C00000"/>
                </a:solidFill>
              </a:rPr>
              <a:t> </a:t>
            </a:r>
            <a:r>
              <a:rPr lang="en-US" sz="2041" dirty="0" err="1">
                <a:solidFill>
                  <a:srgbClr val="C00000"/>
                </a:solidFill>
              </a:rPr>
              <a:t>Eselon</a:t>
            </a:r>
            <a:r>
              <a:rPr lang="en-US" sz="2041" dirty="0">
                <a:solidFill>
                  <a:srgbClr val="C00000"/>
                </a:solidFill>
              </a:rPr>
              <a:t> II yang </a:t>
            </a:r>
            <a:r>
              <a:rPr lang="en-US" sz="2041" dirty="0" err="1">
                <a:solidFill>
                  <a:srgbClr val="C00000"/>
                </a:solidFill>
              </a:rPr>
              <a:t>membawahi</a:t>
            </a:r>
            <a:r>
              <a:rPr lang="en-US" sz="2041" dirty="0">
                <a:solidFill>
                  <a:srgbClr val="C00000"/>
                </a:solidFill>
              </a:rPr>
              <a:t> </a:t>
            </a:r>
            <a:r>
              <a:rPr lang="en-US" sz="2041" dirty="0" err="1">
                <a:solidFill>
                  <a:srgbClr val="C00000"/>
                </a:solidFill>
              </a:rPr>
              <a:t>Pranata</a:t>
            </a:r>
            <a:r>
              <a:rPr lang="en-US" sz="2041" dirty="0">
                <a:solidFill>
                  <a:srgbClr val="C00000"/>
                </a:solidFill>
              </a:rPr>
              <a:t> </a:t>
            </a:r>
            <a:r>
              <a:rPr lang="en-US" sz="2041" dirty="0" err="1">
                <a:solidFill>
                  <a:srgbClr val="C00000"/>
                </a:solidFill>
              </a:rPr>
              <a:t>Komputer</a:t>
            </a:r>
            <a:r>
              <a:rPr lang="en-US" sz="204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39" name="Right Arrow 38"/>
          <p:cNvSpPr/>
          <p:nvPr/>
        </p:nvSpPr>
        <p:spPr>
          <a:xfrm flipH="1">
            <a:off x="5914781" y="4185265"/>
            <a:ext cx="613514" cy="190331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316"/>
          </a:p>
        </p:txBody>
      </p:sp>
      <p:sp>
        <p:nvSpPr>
          <p:cNvPr id="40" name="Bent Arrow 39"/>
          <p:cNvSpPr/>
          <p:nvPr/>
        </p:nvSpPr>
        <p:spPr>
          <a:xfrm flipH="1" flipV="1">
            <a:off x="6763172" y="4906093"/>
            <a:ext cx="1162236" cy="937482"/>
          </a:xfrm>
          <a:prstGeom prst="bentArrow">
            <a:avLst>
              <a:gd name="adj1" fmla="val 10455"/>
              <a:gd name="adj2" fmla="val 10455"/>
              <a:gd name="adj3" fmla="val 13364"/>
              <a:gd name="adj4" fmla="val 19023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316">
              <a:solidFill>
                <a:schemeClr val="tx1"/>
              </a:solidFill>
            </a:endParaRPr>
          </a:p>
        </p:txBody>
      </p:sp>
      <p:sp>
        <p:nvSpPr>
          <p:cNvPr id="36869" name="Rectangle 7"/>
          <p:cNvSpPr>
            <a:spLocks noChangeArrowheads="1"/>
          </p:cNvSpPr>
          <p:nvPr/>
        </p:nvSpPr>
        <p:spPr bwMode="auto">
          <a:xfrm>
            <a:off x="6528381" y="3796661"/>
            <a:ext cx="2433921" cy="1103271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64999">
                <a:srgbClr val="FFD757"/>
              </a:gs>
              <a:gs pos="100000">
                <a:srgbClr val="FFC000"/>
              </a:gs>
            </a:gsLst>
            <a:lin ang="2700000" scaled="1"/>
            <a:tileRect/>
          </a:gradFill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41" dirty="0" err="1">
                <a:solidFill>
                  <a:srgbClr val="C00000"/>
                </a:solidFill>
              </a:rPr>
              <a:t>Sekretariat</a:t>
            </a:r>
            <a:r>
              <a:rPr lang="en-US" sz="2041" dirty="0">
                <a:solidFill>
                  <a:srgbClr val="C00000"/>
                </a:solidFill>
              </a:rPr>
              <a:t> </a:t>
            </a:r>
            <a:r>
              <a:rPr lang="en-US" sz="2041" dirty="0" err="1">
                <a:solidFill>
                  <a:srgbClr val="C00000"/>
                </a:solidFill>
              </a:rPr>
              <a:t>Jabatan</a:t>
            </a:r>
            <a:r>
              <a:rPr lang="en-US" sz="2041" dirty="0">
                <a:solidFill>
                  <a:srgbClr val="C00000"/>
                </a:solidFill>
              </a:rPr>
              <a:t>  </a:t>
            </a:r>
            <a:r>
              <a:rPr lang="en-US" sz="2041" dirty="0" err="1">
                <a:solidFill>
                  <a:srgbClr val="C00000"/>
                </a:solidFill>
              </a:rPr>
              <a:t>Fungsional</a:t>
            </a:r>
            <a:r>
              <a:rPr lang="en-US" sz="2041" dirty="0">
                <a:solidFill>
                  <a:srgbClr val="C00000"/>
                </a:solidFill>
              </a:rPr>
              <a:t> </a:t>
            </a:r>
            <a:r>
              <a:rPr lang="en-US" sz="2041" dirty="0" err="1">
                <a:solidFill>
                  <a:srgbClr val="C00000"/>
                </a:solidFill>
              </a:rPr>
              <a:t>Pranata</a:t>
            </a:r>
            <a:r>
              <a:rPr lang="en-US" sz="2041" dirty="0">
                <a:solidFill>
                  <a:srgbClr val="C00000"/>
                </a:solidFill>
              </a:rPr>
              <a:t> </a:t>
            </a:r>
            <a:r>
              <a:rPr lang="en-US" sz="2041" dirty="0" err="1">
                <a:solidFill>
                  <a:srgbClr val="C00000"/>
                </a:solidFill>
              </a:rPr>
              <a:t>Komputer</a:t>
            </a:r>
            <a:endParaRPr lang="en-US" sz="2041" dirty="0">
              <a:solidFill>
                <a:srgbClr val="C00000"/>
              </a:solidFill>
            </a:endParaRPr>
          </a:p>
        </p:txBody>
      </p:sp>
      <p:sp>
        <p:nvSpPr>
          <p:cNvPr id="41" name="Right Arrow 40"/>
          <p:cNvSpPr/>
          <p:nvPr/>
        </p:nvSpPr>
        <p:spPr>
          <a:xfrm flipH="1">
            <a:off x="3574112" y="5653245"/>
            <a:ext cx="951656" cy="190331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316"/>
          </a:p>
        </p:txBody>
      </p:sp>
      <p:sp>
        <p:nvSpPr>
          <p:cNvPr id="42" name="U-Turn Arrow 41"/>
          <p:cNvSpPr/>
          <p:nvPr/>
        </p:nvSpPr>
        <p:spPr>
          <a:xfrm>
            <a:off x="4876058" y="3272079"/>
            <a:ext cx="2531001" cy="516325"/>
          </a:xfrm>
          <a:prstGeom prst="uturnArrow">
            <a:avLst>
              <a:gd name="adj1" fmla="val 17076"/>
              <a:gd name="adj2" fmla="val 15755"/>
              <a:gd name="adj3" fmla="val 25000"/>
              <a:gd name="adj4" fmla="val 43750"/>
              <a:gd name="adj5" fmla="val 10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316">
              <a:solidFill>
                <a:schemeClr val="tx1"/>
              </a:solidFill>
            </a:endParaRPr>
          </a:p>
        </p:txBody>
      </p:sp>
      <p:sp>
        <p:nvSpPr>
          <p:cNvPr id="43" name="TextBox 31"/>
          <p:cNvSpPr txBox="1">
            <a:spLocks noChangeArrowheads="1"/>
          </p:cNvSpPr>
          <p:nvPr/>
        </p:nvSpPr>
        <p:spPr bwMode="auto">
          <a:xfrm>
            <a:off x="7188381" y="5234111"/>
            <a:ext cx="451531" cy="457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248" tIns="43625" rIns="87248" bIns="4362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2400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44" name="TextBox 31"/>
          <p:cNvSpPr txBox="1">
            <a:spLocks noChangeArrowheads="1"/>
          </p:cNvSpPr>
          <p:nvPr/>
        </p:nvSpPr>
        <p:spPr bwMode="auto">
          <a:xfrm>
            <a:off x="2776340" y="1818272"/>
            <a:ext cx="453555" cy="395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248" tIns="43625" rIns="87248" bIns="4362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20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45" name="TextBox 31"/>
          <p:cNvSpPr txBox="1">
            <a:spLocks noChangeArrowheads="1"/>
          </p:cNvSpPr>
          <p:nvPr/>
        </p:nvSpPr>
        <p:spPr bwMode="auto">
          <a:xfrm>
            <a:off x="6099037" y="1818272"/>
            <a:ext cx="453555" cy="457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248" tIns="43625" rIns="87248" bIns="4362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2400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46" name="TextBox 31"/>
          <p:cNvSpPr txBox="1">
            <a:spLocks noChangeArrowheads="1"/>
          </p:cNvSpPr>
          <p:nvPr/>
        </p:nvSpPr>
        <p:spPr bwMode="auto">
          <a:xfrm>
            <a:off x="7949705" y="3089846"/>
            <a:ext cx="453555" cy="457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248" tIns="43625" rIns="87248" bIns="4362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2400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36871" name="Rectangle 9"/>
          <p:cNvSpPr>
            <a:spLocks noChangeArrowheads="1"/>
          </p:cNvSpPr>
          <p:nvPr/>
        </p:nvSpPr>
        <p:spPr bwMode="auto">
          <a:xfrm>
            <a:off x="4515077" y="5147303"/>
            <a:ext cx="2247289" cy="986183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64999">
                <a:srgbClr val="FFD757"/>
              </a:gs>
              <a:gs pos="100000">
                <a:srgbClr val="FFC000"/>
              </a:gs>
            </a:gsLst>
            <a:lin ang="2700000" scaled="1"/>
            <a:tileRect/>
          </a:gradFill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err="1">
                <a:solidFill>
                  <a:srgbClr val="C00000"/>
                </a:solidFill>
              </a:rPr>
              <a:t>Penetapan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Angka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Kredit</a:t>
            </a:r>
            <a:r>
              <a:rPr lang="en-US" sz="2000" dirty="0">
                <a:solidFill>
                  <a:srgbClr val="C00000"/>
                </a:solidFill>
              </a:rPr>
              <a:t> (PAK)</a:t>
            </a:r>
            <a:r>
              <a:rPr lang="en-US" sz="3316" dirty="0">
                <a:solidFill>
                  <a:srgbClr val="C00000"/>
                </a:solidFill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xmlns="" val="2090278431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6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0" dur="500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2" dur="500"/>
                                        <p:tgtEl>
                                          <p:spTgt spid="36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9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4" dur="500"/>
                                        <p:tgtEl>
                                          <p:spTgt spid="36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6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87" grpId="0"/>
      <p:bldP spid="36888" grpId="0"/>
      <p:bldP spid="36890" grpId="0"/>
      <p:bldP spid="35" grpId="0" animBg="1"/>
      <p:bldP spid="36" grpId="0" animBg="1"/>
      <p:bldP spid="37" grpId="0" animBg="1"/>
      <p:bldP spid="39" grpId="0" animBg="1"/>
      <p:bldP spid="41" grpId="0" animBg="1"/>
      <p:bldP spid="44" grpId="0"/>
      <p:bldP spid="45" grpId="0"/>
      <p:bldP spid="4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Rounded Rectangle 147"/>
          <p:cNvSpPr/>
          <p:nvPr/>
        </p:nvSpPr>
        <p:spPr>
          <a:xfrm>
            <a:off x="605963" y="220724"/>
            <a:ext cx="8721969" cy="846001"/>
          </a:xfrm>
          <a:prstGeom prst="roundRect">
            <a:avLst/>
          </a:prstGeom>
          <a:solidFill>
            <a:srgbClr val="C00000"/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38100" dist="114300" dir="2700000" algn="tl" rotWithShape="0">
              <a:schemeClr val="bg1">
                <a:alpha val="16000"/>
              </a:scheme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extrusionH="254000" prstMaterial="dkEdge">
            <a:bevelT w="50800" h="50800"/>
            <a:bevelB w="50800" h="50800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marL="857359" indent="-766472" algn="ctr" defTabSz="872506" fontAlgn="auto">
              <a:spcBef>
                <a:spcPts val="0"/>
              </a:spcBef>
              <a:spcAft>
                <a:spcPts val="0"/>
              </a:spcAft>
              <a:tabLst>
                <a:tab pos="857359" algn="l"/>
              </a:tabLst>
              <a:defRPr/>
            </a:pPr>
            <a:r>
              <a:rPr lang="en-US" sz="2806" b="1" kern="10" dirty="0" err="1">
                <a:ln w="18415" cmpd="sng">
                  <a:noFill/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Jumlah</a:t>
            </a:r>
            <a:r>
              <a:rPr lang="en-US" sz="2806" b="1" kern="10" dirty="0">
                <a:ln w="18415" cmpd="sng">
                  <a:noFill/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 </a:t>
            </a:r>
            <a:r>
              <a:rPr lang="en-US" sz="2806" b="1" kern="10" dirty="0" err="1">
                <a:ln w="18415" cmpd="sng">
                  <a:noFill/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Angka</a:t>
            </a:r>
            <a:r>
              <a:rPr lang="en-US" sz="2806" b="1" kern="10" dirty="0">
                <a:ln w="18415" cmpd="sng">
                  <a:noFill/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 </a:t>
            </a:r>
            <a:r>
              <a:rPr lang="en-US" sz="2806" b="1" kern="10" dirty="0" err="1">
                <a:ln w="18415" cmpd="sng">
                  <a:noFill/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Kredit</a:t>
            </a:r>
            <a:r>
              <a:rPr lang="en-US" sz="2806" b="1" kern="10" dirty="0">
                <a:ln w="18415" cmpd="sng">
                  <a:noFill/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 Minimal </a:t>
            </a:r>
            <a:r>
              <a:rPr lang="en-US" sz="2806" b="1" kern="10" dirty="0" err="1">
                <a:ln w="18415" cmpd="sng">
                  <a:noFill/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Pranata</a:t>
            </a:r>
            <a:r>
              <a:rPr lang="en-US" sz="2806" b="1" kern="10" dirty="0">
                <a:ln w="18415" cmpd="sng">
                  <a:noFill/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 </a:t>
            </a:r>
            <a:r>
              <a:rPr lang="en-US" sz="2806" b="1" kern="10" dirty="0" err="1">
                <a:ln w="18415" cmpd="sng">
                  <a:noFill/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Komputer</a:t>
            </a:r>
            <a:r>
              <a:rPr lang="en-US" sz="2806" b="1" kern="10" dirty="0">
                <a:ln w="18415" cmpd="sng">
                  <a:noFill/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 Tingkat </a:t>
            </a:r>
            <a:r>
              <a:rPr lang="en-US" sz="2806" b="1" kern="10" dirty="0" err="1">
                <a:ln w="18415" cmpd="sng">
                  <a:noFill/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Terampil</a:t>
            </a:r>
            <a:endParaRPr lang="en-US" sz="2806" b="1" kern="10" dirty="0">
              <a:ln w="18415" cmpd="sng">
                <a:noFill/>
                <a:prstDash val="solid"/>
              </a:ln>
              <a:solidFill>
                <a:schemeClr val="tx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  <a:cs typeface="Arial"/>
            </a:endParaRPr>
          </a:p>
        </p:txBody>
      </p:sp>
      <p:graphicFrame>
        <p:nvGraphicFramePr>
          <p:cNvPr id="149" name="Table 1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29444322"/>
              </p:ext>
            </p:extLst>
          </p:nvPr>
        </p:nvGraphicFramePr>
        <p:xfrm>
          <a:off x="476313" y="1370791"/>
          <a:ext cx="8941183" cy="446063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442126"/>
                <a:gridCol w="710538"/>
                <a:gridCol w="861694"/>
                <a:gridCol w="756661"/>
                <a:gridCol w="861694"/>
                <a:gridCol w="861694"/>
                <a:gridCol w="861694"/>
                <a:gridCol w="861694"/>
                <a:gridCol w="861694"/>
                <a:gridCol w="861694"/>
              </a:tblGrid>
              <a:tr h="512390"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err="1" smtClean="0">
                          <a:solidFill>
                            <a:schemeClr val="tx1"/>
                          </a:solidFill>
                        </a:rPr>
                        <a:t>Unsur</a:t>
                      </a:r>
                      <a:endParaRPr lang="en-US" sz="19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</a:endParaRPr>
                    </a:p>
                    <a:p>
                      <a:pPr algn="ctr"/>
                      <a:endParaRPr lang="en-US"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84394" marR="84394" marT="45722" marB="45722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en-US" sz="19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</a:endParaRPr>
                    </a:p>
                    <a:p>
                      <a:pPr algn="ctr"/>
                      <a:endParaRPr lang="en-US"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84394" marR="84394" marT="45722" marB="45722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err="1" smtClean="0">
                          <a:solidFill>
                            <a:schemeClr val="tx1"/>
                          </a:solidFill>
                        </a:rPr>
                        <a:t>Jenjang</a:t>
                      </a:r>
                      <a:r>
                        <a:rPr lang="en-US" sz="19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900" b="1" dirty="0" err="1" smtClean="0">
                          <a:solidFill>
                            <a:schemeClr val="tx1"/>
                          </a:solidFill>
                        </a:rPr>
                        <a:t>Jabatan</a:t>
                      </a:r>
                      <a:r>
                        <a:rPr lang="en-US" sz="1900" b="1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900" b="1" dirty="0" err="1" smtClean="0">
                          <a:solidFill>
                            <a:schemeClr val="tx1"/>
                          </a:solidFill>
                        </a:rPr>
                        <a:t>Golongan</a:t>
                      </a:r>
                      <a:r>
                        <a:rPr lang="en-US" sz="19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900" b="1" dirty="0" err="1" smtClean="0">
                          <a:solidFill>
                            <a:schemeClr val="tx1"/>
                          </a:solidFill>
                        </a:rPr>
                        <a:t>Ruang</a:t>
                      </a:r>
                      <a:r>
                        <a:rPr lang="en-US" sz="19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900" b="1" dirty="0" err="1" smtClean="0">
                          <a:solidFill>
                            <a:schemeClr val="tx1"/>
                          </a:solidFill>
                        </a:rPr>
                        <a:t>dan</a:t>
                      </a:r>
                      <a:r>
                        <a:rPr lang="en-US" sz="19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900" b="1" dirty="0" err="1" smtClean="0">
                          <a:solidFill>
                            <a:schemeClr val="tx1"/>
                          </a:solidFill>
                        </a:rPr>
                        <a:t>Angka</a:t>
                      </a:r>
                      <a:r>
                        <a:rPr lang="en-US" sz="19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900" b="1" dirty="0" err="1" smtClean="0">
                          <a:solidFill>
                            <a:schemeClr val="tx1"/>
                          </a:solidFill>
                        </a:rPr>
                        <a:t>Kredit</a:t>
                      </a:r>
                      <a:endParaRPr lang="en-US" sz="19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84394" marR="84394" marT="45722" marB="45722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1746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</a:rPr>
                        <a:t>PK </a:t>
                      </a:r>
                      <a:r>
                        <a:rPr lang="en-US" sz="1900" b="1" dirty="0" err="1" smtClean="0">
                          <a:solidFill>
                            <a:schemeClr val="tx1"/>
                          </a:solidFill>
                        </a:rPr>
                        <a:t>Pelaksana</a:t>
                      </a:r>
                      <a:r>
                        <a:rPr lang="en-US" sz="19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900" b="1" dirty="0" err="1" smtClean="0">
                          <a:solidFill>
                            <a:schemeClr val="tx1"/>
                          </a:solidFill>
                        </a:rPr>
                        <a:t>Pemula</a:t>
                      </a:r>
                      <a:endParaRPr lang="en-US" sz="19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84394" marR="84394" marT="45722" marB="45722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</a:rPr>
                        <a:t>PK </a:t>
                      </a:r>
                      <a:r>
                        <a:rPr lang="en-US" sz="1900" b="1" dirty="0" err="1" smtClean="0">
                          <a:solidFill>
                            <a:schemeClr val="tx1"/>
                          </a:solidFill>
                        </a:rPr>
                        <a:t>Pelaksana</a:t>
                      </a:r>
                      <a:endParaRPr lang="en-US" sz="19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84394" marR="84394" marT="45722" marB="45722" anchor="ctr" anchorCtr="1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</a:rPr>
                        <a:t>PK </a:t>
                      </a:r>
                      <a:r>
                        <a:rPr lang="en-US" sz="1900" b="1" dirty="0" err="1" smtClean="0">
                          <a:solidFill>
                            <a:schemeClr val="tx1"/>
                          </a:solidFill>
                        </a:rPr>
                        <a:t>Pelaksana</a:t>
                      </a:r>
                      <a:r>
                        <a:rPr lang="en-US" sz="1900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 </a:t>
                      </a:r>
                      <a:r>
                        <a:rPr lang="en-US" sz="1900" b="1" dirty="0" err="1" smtClean="0">
                          <a:solidFill>
                            <a:schemeClr val="tx1"/>
                          </a:solidFill>
                        </a:rPr>
                        <a:t>Lanjutan</a:t>
                      </a:r>
                      <a:endParaRPr lang="en-US" sz="19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84394" marR="84394" marT="45722" marB="45722" anchor="ctr" anchorCtr="1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</a:rPr>
                        <a:t>PK </a:t>
                      </a:r>
                      <a:r>
                        <a:rPr lang="en-US" sz="1900" b="1" dirty="0" err="1" smtClean="0">
                          <a:solidFill>
                            <a:schemeClr val="tx1"/>
                          </a:solidFill>
                        </a:rPr>
                        <a:t>Penyelia</a:t>
                      </a:r>
                      <a:endParaRPr lang="en-US" sz="19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84394" marR="84394" marT="45722" marB="45722" anchor="ctr" anchorCtr="1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</a:tr>
              <a:tr h="5123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</a:rPr>
                        <a:t>II/a</a:t>
                      </a:r>
                      <a:endParaRPr lang="en-US" sz="19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84394" marR="84394" marT="45722" marB="45722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</a:rPr>
                        <a:t>II/b</a:t>
                      </a:r>
                      <a:endParaRPr lang="en-US" sz="19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84394" marR="84394" marT="45722" marB="45722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</a:rPr>
                        <a:t>II/c</a:t>
                      </a:r>
                      <a:endParaRPr lang="en-US" sz="19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84394" marR="84394" marT="45722" marB="45722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</a:rPr>
                        <a:t>II/d</a:t>
                      </a:r>
                      <a:endParaRPr lang="en-US" sz="19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84394" marR="84394" marT="45722" marB="45722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</a:rPr>
                        <a:t>III/a</a:t>
                      </a:r>
                      <a:endParaRPr lang="en-US" sz="19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84394" marR="84394" marT="45722" marB="45722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</a:rPr>
                        <a:t>III/b</a:t>
                      </a:r>
                      <a:endParaRPr lang="en-US" sz="19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84394" marR="84394" marT="45722" marB="45722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</a:rPr>
                        <a:t>III/c</a:t>
                      </a:r>
                      <a:endParaRPr lang="en-US" sz="19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84394" marR="84394" marT="45722" marB="45722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</a:rPr>
                        <a:t>III/d</a:t>
                      </a:r>
                      <a:endParaRPr lang="en-US" sz="19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84394" marR="84394" marT="45722" marB="45722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24700">
                <a:tc>
                  <a:txBody>
                    <a:bodyPr/>
                    <a:lstStyle/>
                    <a:p>
                      <a:pPr algn="ctr"/>
                      <a:r>
                        <a:rPr lang="en-US" sz="1500" b="1" i="1" dirty="0" smtClean="0"/>
                        <a:t>1</a:t>
                      </a:r>
                      <a:endParaRPr lang="en-US" sz="1500" b="1" i="1" dirty="0"/>
                    </a:p>
                  </a:txBody>
                  <a:tcPr marL="84394" marR="84394" marT="45722" marB="45722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i="1" dirty="0" smtClean="0"/>
                        <a:t>2</a:t>
                      </a:r>
                      <a:endParaRPr lang="en-US" sz="1500" b="1" i="1" dirty="0"/>
                    </a:p>
                  </a:txBody>
                  <a:tcPr marL="84394" marR="84394" marT="45722" marB="45722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i="1" dirty="0" smtClean="0"/>
                        <a:t>3</a:t>
                      </a:r>
                      <a:endParaRPr lang="en-US" sz="1500" b="1" i="1" dirty="0"/>
                    </a:p>
                  </a:txBody>
                  <a:tcPr marL="84394" marR="84394" marT="45722" marB="45722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i="1" dirty="0" smtClean="0"/>
                        <a:t>4</a:t>
                      </a:r>
                      <a:endParaRPr lang="en-US" sz="1500" b="1" i="1" dirty="0"/>
                    </a:p>
                  </a:txBody>
                  <a:tcPr marL="84394" marR="84394" marT="45722" marB="45722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i="1" dirty="0" smtClean="0"/>
                        <a:t>5</a:t>
                      </a:r>
                      <a:endParaRPr lang="en-US" sz="1500" b="1" i="1" dirty="0"/>
                    </a:p>
                  </a:txBody>
                  <a:tcPr marL="84394" marR="84394" marT="45722" marB="45722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i="1" dirty="0" smtClean="0"/>
                        <a:t>6</a:t>
                      </a:r>
                      <a:endParaRPr lang="en-US" sz="1500" b="1" i="1" dirty="0"/>
                    </a:p>
                  </a:txBody>
                  <a:tcPr marL="84394" marR="84394" marT="45722" marB="45722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i="1" dirty="0" smtClean="0"/>
                        <a:t>7</a:t>
                      </a:r>
                      <a:endParaRPr lang="en-US" sz="1500" b="1" i="1" dirty="0"/>
                    </a:p>
                  </a:txBody>
                  <a:tcPr marL="84394" marR="84394" marT="45722" marB="45722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i="1" dirty="0" smtClean="0"/>
                        <a:t>8</a:t>
                      </a:r>
                      <a:endParaRPr lang="en-US" sz="1500" b="1" i="1" dirty="0"/>
                    </a:p>
                  </a:txBody>
                  <a:tcPr marL="84394" marR="84394" marT="45722" marB="45722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i="1" dirty="0" smtClean="0"/>
                        <a:t>9</a:t>
                      </a:r>
                      <a:endParaRPr lang="en-US" sz="1500" b="1" i="1" dirty="0"/>
                    </a:p>
                  </a:txBody>
                  <a:tcPr marL="84394" marR="84394" marT="45722" marB="45722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i="1" dirty="0" smtClean="0"/>
                        <a:t>10</a:t>
                      </a:r>
                      <a:endParaRPr lang="en-US" sz="1500" b="1" i="1" dirty="0"/>
                    </a:p>
                  </a:txBody>
                  <a:tcPr marL="84394" marR="84394" marT="45722" marB="45722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6016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err="1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Utama</a:t>
                      </a:r>
                      <a:endParaRPr lang="en-US" sz="1900" b="1" dirty="0" smtClean="0">
                        <a:solidFill>
                          <a:schemeClr val="accent3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84394" marR="84394" marT="45722" marB="45722" anchor="ctr" anchorCtr="1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sym typeface="Symbol" pitchFamily="18" charset="2"/>
                        </a:rPr>
                        <a:t></a:t>
                      </a:r>
                      <a:r>
                        <a:rPr lang="en-US" sz="19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 80</a:t>
                      </a:r>
                      <a:endParaRPr lang="en-US" sz="1900" b="1" dirty="0" smtClean="0">
                        <a:solidFill>
                          <a:schemeClr val="accent3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84394" marR="84394" marT="45722" marB="45722" anchor="ctr" anchorCtr="1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20</a:t>
                      </a:r>
                      <a:endParaRPr lang="en-US" sz="1900" b="1" dirty="0" smtClean="0">
                        <a:solidFill>
                          <a:schemeClr val="accent3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84394" marR="84394" marT="45722" marB="45722" anchor="ctr" anchorCtr="1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32</a:t>
                      </a:r>
                      <a:endParaRPr lang="en-US" sz="19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marL="84394" marR="84394" marT="45722" marB="45722" anchor="ctr" anchorCtr="1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48</a:t>
                      </a:r>
                      <a:endParaRPr lang="en-US" sz="19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marL="84394" marR="84394" marT="45722" marB="45722" anchor="ctr" anchorCtr="1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64</a:t>
                      </a:r>
                      <a:endParaRPr lang="en-US" sz="19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marL="84394" marR="84394" marT="45722" marB="45722" anchor="ctr" anchorCtr="1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80</a:t>
                      </a:r>
                      <a:endParaRPr lang="en-US" sz="19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marL="84394" marR="84394" marT="45722" marB="45722" anchor="ctr" anchorCtr="1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120</a:t>
                      </a:r>
                      <a:endParaRPr lang="en-US" sz="19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marL="84394" marR="84394" marT="45722" marB="45722" anchor="ctr" anchorCtr="1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160</a:t>
                      </a:r>
                      <a:endParaRPr lang="en-US" sz="19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marL="84394" marR="84394" marT="45722" marB="45722" anchor="ctr" anchorCtr="1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240</a:t>
                      </a:r>
                      <a:endParaRPr lang="en-US" sz="19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marL="84394" marR="84394" marT="45722" marB="45722" anchor="ctr" anchorCtr="1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7331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err="1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Penunjang</a:t>
                      </a:r>
                      <a:endParaRPr lang="en-US" sz="1900" b="1" dirty="0" smtClean="0">
                        <a:solidFill>
                          <a:schemeClr val="accent3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84394" marR="84394" marT="45722" marB="45722"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sym typeface="Symbol" pitchFamily="18" charset="2"/>
                        </a:rPr>
                        <a:t>&lt;</a:t>
                      </a:r>
                      <a:r>
                        <a:rPr lang="en-US" sz="19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 20</a:t>
                      </a:r>
                      <a:endParaRPr lang="en-US" sz="1900" b="1" dirty="0" smtClean="0">
                        <a:solidFill>
                          <a:schemeClr val="accent3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</a:endParaRPr>
                    </a:p>
                  </a:txBody>
                  <a:tcPr marL="84394" marR="84394" marT="45722" marB="45722"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5</a:t>
                      </a:r>
                      <a:endParaRPr lang="en-US" sz="19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marL="84394" marR="84394" marT="45722" marB="45722"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8</a:t>
                      </a:r>
                      <a:endParaRPr lang="en-US" sz="19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marL="84394" marR="84394" marT="45722" marB="45722"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12</a:t>
                      </a:r>
                      <a:endParaRPr lang="en-US" sz="19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marL="84394" marR="84394" marT="45722" marB="45722"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16</a:t>
                      </a:r>
                      <a:endParaRPr lang="en-US" sz="19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marL="84394" marR="84394" marT="45722" marB="45722"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20</a:t>
                      </a:r>
                      <a:endParaRPr lang="en-US" sz="19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marL="84394" marR="84394" marT="45722" marB="45722"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30</a:t>
                      </a:r>
                      <a:endParaRPr lang="en-US" sz="19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marL="84394" marR="84394" marT="45722" marB="45722"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40</a:t>
                      </a:r>
                      <a:endParaRPr lang="en-US" sz="19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marL="84394" marR="84394" marT="45722" marB="45722"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60</a:t>
                      </a:r>
                      <a:endParaRPr lang="en-US" sz="19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marL="84394" marR="84394" marT="45722" marB="45722"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6016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err="1" smtClean="0">
                          <a:solidFill>
                            <a:srgbClr val="FFFF00"/>
                          </a:solidFill>
                        </a:rPr>
                        <a:t>Jumlah</a:t>
                      </a:r>
                      <a:endParaRPr lang="en-US" sz="1900" b="1" dirty="0" smtClean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84394" marR="84394" marT="45722" marB="45722" anchor="ctr" anchorCtr="1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>
                          <a:solidFill>
                            <a:srgbClr val="FFFF00"/>
                          </a:solidFill>
                        </a:rPr>
                        <a:t>100</a:t>
                      </a:r>
                      <a:endParaRPr lang="en-US" sz="1900" b="1" dirty="0" smtClean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</a:endParaRPr>
                    </a:p>
                  </a:txBody>
                  <a:tcPr marL="84394" marR="84394" marT="45722" marB="45722" anchor="ctr" anchorCtr="1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rgbClr val="FFFF00"/>
                          </a:solidFill>
                        </a:rPr>
                        <a:t>25</a:t>
                      </a:r>
                      <a:endParaRPr lang="en-US" sz="1900" b="1" dirty="0">
                        <a:solidFill>
                          <a:srgbClr val="FFFF00"/>
                        </a:solidFill>
                      </a:endParaRPr>
                    </a:p>
                  </a:txBody>
                  <a:tcPr marL="84394" marR="84394" marT="45722" marB="45722" anchor="ctr" anchorCtr="1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rgbClr val="FFFF00"/>
                          </a:solidFill>
                        </a:rPr>
                        <a:t>40</a:t>
                      </a:r>
                      <a:endParaRPr lang="en-US" sz="1900" b="1" dirty="0">
                        <a:solidFill>
                          <a:srgbClr val="FFFF00"/>
                        </a:solidFill>
                      </a:endParaRPr>
                    </a:p>
                  </a:txBody>
                  <a:tcPr marL="84394" marR="84394" marT="45722" marB="45722" anchor="ctr" anchorCtr="1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rgbClr val="FFFF00"/>
                          </a:solidFill>
                        </a:rPr>
                        <a:t>60</a:t>
                      </a:r>
                      <a:endParaRPr lang="en-US" sz="1900" b="1" dirty="0">
                        <a:solidFill>
                          <a:srgbClr val="FFFF00"/>
                        </a:solidFill>
                      </a:endParaRPr>
                    </a:p>
                  </a:txBody>
                  <a:tcPr marL="84394" marR="84394" marT="45722" marB="45722" anchor="ctr" anchorCtr="1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rgbClr val="FFFF00"/>
                          </a:solidFill>
                        </a:rPr>
                        <a:t>80</a:t>
                      </a:r>
                      <a:endParaRPr lang="en-US" sz="1900" b="1" dirty="0">
                        <a:solidFill>
                          <a:srgbClr val="FFFF00"/>
                        </a:solidFill>
                      </a:endParaRPr>
                    </a:p>
                  </a:txBody>
                  <a:tcPr marL="84394" marR="84394" marT="45722" marB="45722" anchor="ctr" anchorCtr="1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rgbClr val="FFFF00"/>
                          </a:solidFill>
                        </a:rPr>
                        <a:t>100</a:t>
                      </a:r>
                      <a:endParaRPr lang="en-US" sz="1900" b="1" dirty="0">
                        <a:solidFill>
                          <a:srgbClr val="FFFF00"/>
                        </a:solidFill>
                      </a:endParaRPr>
                    </a:p>
                  </a:txBody>
                  <a:tcPr marL="84394" marR="84394" marT="45722" marB="45722" anchor="ctr" anchorCtr="1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rgbClr val="FFFF00"/>
                          </a:solidFill>
                        </a:rPr>
                        <a:t>150</a:t>
                      </a:r>
                      <a:endParaRPr lang="en-US" sz="1900" b="1" dirty="0">
                        <a:solidFill>
                          <a:srgbClr val="FFFF00"/>
                        </a:solidFill>
                      </a:endParaRPr>
                    </a:p>
                  </a:txBody>
                  <a:tcPr marL="84394" marR="84394" marT="45722" marB="45722" anchor="ctr" anchorCtr="1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rgbClr val="FFFF00"/>
                          </a:solidFill>
                        </a:rPr>
                        <a:t>200</a:t>
                      </a:r>
                      <a:endParaRPr lang="en-US" sz="1900" b="1" dirty="0">
                        <a:solidFill>
                          <a:srgbClr val="FFFF00"/>
                        </a:solidFill>
                      </a:endParaRPr>
                    </a:p>
                  </a:txBody>
                  <a:tcPr marL="84394" marR="84394" marT="45722" marB="45722" anchor="ctr" anchorCtr="1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rgbClr val="FFFF00"/>
                          </a:solidFill>
                        </a:rPr>
                        <a:t>300</a:t>
                      </a:r>
                      <a:endParaRPr lang="en-US" sz="1900" b="1" dirty="0">
                        <a:solidFill>
                          <a:srgbClr val="FFFF00"/>
                        </a:solidFill>
                      </a:endParaRPr>
                    </a:p>
                  </a:txBody>
                  <a:tcPr marL="84394" marR="84394" marT="45722" marB="45722" anchor="ctr" anchorCtr="1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608735686"/>
      </p:ext>
    </p:extLst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92026" y="220724"/>
            <a:ext cx="8721969" cy="846001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38100" dist="114300" dir="2700000" algn="tl" rotWithShape="0">
              <a:schemeClr val="bg1">
                <a:alpha val="16000"/>
              </a:scheme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extrusionH="254000" prstMaterial="dkEdge">
            <a:bevelT w="50800" h="50800"/>
            <a:bevelB w="50800" h="50800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marL="857359" indent="-766472" algn="ctr" defTabSz="872506" fontAlgn="auto">
              <a:spcBef>
                <a:spcPts val="0"/>
              </a:spcBef>
              <a:spcAft>
                <a:spcPts val="0"/>
              </a:spcAft>
              <a:tabLst>
                <a:tab pos="857359" algn="l"/>
              </a:tabLst>
              <a:defRPr/>
            </a:pPr>
            <a:r>
              <a:rPr lang="en-US" sz="2806" b="1" kern="10" dirty="0" err="1">
                <a:ln w="18415" cmpd="sng">
                  <a:noFill/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Jumlah</a:t>
            </a:r>
            <a:r>
              <a:rPr lang="en-US" sz="2806" b="1" kern="10" dirty="0">
                <a:ln w="18415" cmpd="sng">
                  <a:noFill/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 </a:t>
            </a:r>
            <a:r>
              <a:rPr lang="en-US" sz="2806" b="1" kern="10" dirty="0" err="1">
                <a:ln w="18415" cmpd="sng">
                  <a:noFill/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Angka</a:t>
            </a:r>
            <a:r>
              <a:rPr lang="en-US" sz="2806" b="1" kern="10" dirty="0">
                <a:ln w="18415" cmpd="sng">
                  <a:noFill/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 </a:t>
            </a:r>
            <a:r>
              <a:rPr lang="en-US" sz="2806" b="1" kern="10" dirty="0" err="1">
                <a:ln w="18415" cmpd="sng">
                  <a:noFill/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Kredit</a:t>
            </a:r>
            <a:r>
              <a:rPr lang="en-US" sz="2806" b="1" kern="10" dirty="0">
                <a:ln w="18415" cmpd="sng">
                  <a:noFill/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 Minimal </a:t>
            </a:r>
            <a:r>
              <a:rPr lang="en-US" sz="2806" b="1" kern="10" dirty="0" err="1">
                <a:ln w="18415" cmpd="sng">
                  <a:noFill/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Pranata</a:t>
            </a:r>
            <a:r>
              <a:rPr lang="en-US" sz="2806" b="1" kern="10" dirty="0">
                <a:ln w="18415" cmpd="sng">
                  <a:noFill/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 </a:t>
            </a:r>
            <a:r>
              <a:rPr lang="en-US" sz="2806" b="1" kern="10" dirty="0" err="1">
                <a:ln w="18415" cmpd="sng">
                  <a:noFill/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Komputer</a:t>
            </a:r>
            <a:r>
              <a:rPr lang="en-US" sz="2806" b="1" kern="10" dirty="0">
                <a:ln w="18415" cmpd="sng">
                  <a:noFill/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 Tingkat </a:t>
            </a:r>
            <a:r>
              <a:rPr lang="en-US" sz="2806" b="1" kern="10" dirty="0" err="1">
                <a:ln w="18415" cmpd="sng">
                  <a:noFill/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Ahli</a:t>
            </a:r>
            <a:endParaRPr lang="en-US" sz="2806" b="1" kern="10" dirty="0">
              <a:ln w="18415" cmpd="sng">
                <a:noFill/>
                <a:prstDash val="solid"/>
              </a:ln>
              <a:solidFill>
                <a:schemeClr val="tx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  <a:cs typeface="Arial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40034773"/>
              </p:ext>
            </p:extLst>
          </p:nvPr>
        </p:nvGraphicFramePr>
        <p:xfrm>
          <a:off x="664472" y="1196659"/>
          <a:ext cx="8577056" cy="48068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95955"/>
                <a:gridCol w="632913"/>
                <a:gridCol w="703233"/>
                <a:gridCol w="703233"/>
                <a:gridCol w="638732"/>
                <a:gridCol w="767165"/>
                <a:gridCol w="767165"/>
                <a:gridCol w="767165"/>
                <a:gridCol w="767165"/>
                <a:gridCol w="767165"/>
                <a:gridCol w="767165"/>
              </a:tblGrid>
              <a:tr h="643813"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err="1" smtClean="0">
                          <a:solidFill>
                            <a:srgbClr val="7030A0"/>
                          </a:solidFill>
                        </a:rPr>
                        <a:t>Unsur</a:t>
                      </a:r>
                      <a:endParaRPr lang="en-US" sz="1900" b="1" dirty="0" smtClean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</a:endParaRPr>
                    </a:p>
                    <a:p>
                      <a:pPr algn="ctr"/>
                      <a:endParaRPr lang="en-US" sz="1900" b="1" dirty="0">
                        <a:solidFill>
                          <a:srgbClr val="7030A0"/>
                        </a:solidFill>
                      </a:endParaRPr>
                    </a:p>
                  </a:txBody>
                  <a:tcPr marL="84390" marR="84390" marT="45729" marB="45729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BB00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%</a:t>
                      </a:r>
                      <a:endParaRPr lang="en-US" sz="1900" b="1" dirty="0" smtClean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</a:endParaRPr>
                    </a:p>
                    <a:p>
                      <a:pPr algn="ctr"/>
                      <a:endParaRPr lang="en-US" sz="1900" b="1" dirty="0">
                        <a:solidFill>
                          <a:srgbClr val="7030A0"/>
                        </a:solidFill>
                      </a:endParaRPr>
                    </a:p>
                  </a:txBody>
                  <a:tcPr marL="84390" marR="84390" marT="45729" marB="45729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BB00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err="1" smtClean="0">
                          <a:solidFill>
                            <a:srgbClr val="7030A0"/>
                          </a:solidFill>
                        </a:rPr>
                        <a:t>Jenjang</a:t>
                      </a:r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en-US" sz="1900" b="1" dirty="0" err="1" smtClean="0">
                          <a:solidFill>
                            <a:srgbClr val="7030A0"/>
                          </a:solidFill>
                        </a:rPr>
                        <a:t>Jabatan</a:t>
                      </a:r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, </a:t>
                      </a:r>
                      <a:r>
                        <a:rPr lang="en-US" sz="1900" b="1" dirty="0" err="1" smtClean="0">
                          <a:solidFill>
                            <a:srgbClr val="7030A0"/>
                          </a:solidFill>
                        </a:rPr>
                        <a:t>Golongan</a:t>
                      </a:r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en-US" sz="1900" b="1" dirty="0" err="1" smtClean="0">
                          <a:solidFill>
                            <a:srgbClr val="7030A0"/>
                          </a:solidFill>
                        </a:rPr>
                        <a:t>Ruang</a:t>
                      </a:r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en-US" sz="1900" b="1" dirty="0" err="1" smtClean="0">
                          <a:solidFill>
                            <a:srgbClr val="7030A0"/>
                          </a:solidFill>
                        </a:rPr>
                        <a:t>dan</a:t>
                      </a:r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en-US" sz="1900" b="1" dirty="0" err="1" smtClean="0">
                          <a:solidFill>
                            <a:srgbClr val="7030A0"/>
                          </a:solidFill>
                        </a:rPr>
                        <a:t>Angka</a:t>
                      </a:r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en-US" sz="1900" b="1" dirty="0" err="1" smtClean="0">
                          <a:solidFill>
                            <a:srgbClr val="7030A0"/>
                          </a:solidFill>
                        </a:rPr>
                        <a:t>Kredit</a:t>
                      </a:r>
                      <a:endParaRPr lang="en-US" sz="1900" b="1" dirty="0" smtClean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84390" marR="84390" marT="45729" marB="45729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BB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9211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PK </a:t>
                      </a:r>
                      <a:r>
                        <a:rPr lang="en-US" sz="1900" b="1" dirty="0" err="1" smtClean="0">
                          <a:solidFill>
                            <a:srgbClr val="7030A0"/>
                          </a:solidFill>
                        </a:rPr>
                        <a:t>Pertama</a:t>
                      </a:r>
                      <a:endParaRPr lang="en-US" sz="1900" b="1" dirty="0" smtClean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84390" marR="84390" marT="45729" marB="45729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BB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PK </a:t>
                      </a:r>
                      <a:r>
                        <a:rPr lang="en-US" sz="1900" b="1" dirty="0" err="1" smtClean="0">
                          <a:solidFill>
                            <a:srgbClr val="7030A0"/>
                          </a:solidFill>
                        </a:rPr>
                        <a:t>Muda</a:t>
                      </a:r>
                      <a:endParaRPr lang="en-US" sz="1900" b="1" dirty="0" smtClean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84390" marR="84390" marT="45729" marB="45729" anchor="ctr" anchorCtr="1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6BB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PK </a:t>
                      </a:r>
                      <a:r>
                        <a:rPr lang="en-US" sz="1900" b="1" dirty="0" err="1" smtClean="0">
                          <a:solidFill>
                            <a:srgbClr val="7030A0"/>
                          </a:solidFill>
                        </a:rPr>
                        <a:t>Madya</a:t>
                      </a:r>
                      <a:endParaRPr lang="en-US" sz="1900" b="1" dirty="0" smtClean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84390" marR="84390" marT="45729" marB="45729" anchor="ctr" anchorCtr="1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6BB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PK </a:t>
                      </a:r>
                      <a:r>
                        <a:rPr lang="en-US" sz="1900" b="1" dirty="0" err="1" smtClean="0">
                          <a:solidFill>
                            <a:srgbClr val="7030A0"/>
                          </a:solidFill>
                        </a:rPr>
                        <a:t>Utama</a:t>
                      </a:r>
                      <a:endParaRPr lang="en-US" sz="1900" b="1" dirty="0" smtClean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84390" marR="84390" marT="45729" marB="45729" anchor="ctr" anchorCtr="1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6BB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</a:tr>
              <a:tr h="6438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III/a</a:t>
                      </a:r>
                      <a:endParaRPr lang="en-US" sz="1900" b="1" dirty="0" smtClean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84390" marR="84390" marT="45729" marB="45729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BB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III/b</a:t>
                      </a:r>
                      <a:endParaRPr lang="en-US" sz="1900" b="1" dirty="0" smtClean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84390" marR="84390" marT="45729" marB="45729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BB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III/c</a:t>
                      </a:r>
                      <a:endParaRPr lang="en-US" sz="1900" b="1" dirty="0" smtClean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84390" marR="84390" marT="45729" marB="45729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BB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III/d</a:t>
                      </a:r>
                      <a:endParaRPr lang="en-US" sz="1900" b="1" dirty="0" smtClean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84390" marR="84390" marT="45729" marB="45729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BB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IV/a</a:t>
                      </a:r>
                      <a:endParaRPr lang="en-US" sz="1900" b="1" dirty="0" smtClean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84390" marR="84390" marT="45729" marB="45729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BB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IV/b</a:t>
                      </a:r>
                      <a:endParaRPr lang="en-US" sz="1900" b="1" dirty="0" smtClean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84390" marR="84390" marT="45729" marB="45729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BB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IV/c</a:t>
                      </a:r>
                      <a:endParaRPr lang="en-US" sz="1900" b="1" dirty="0" smtClean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84390" marR="84390" marT="45729" marB="45729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BB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IV/d</a:t>
                      </a:r>
                      <a:endParaRPr lang="en-US" sz="1900" b="1" dirty="0" smtClean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84390" marR="84390" marT="45729" marB="45729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BB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IV/e</a:t>
                      </a:r>
                      <a:endParaRPr lang="en-US" sz="1900" b="1" dirty="0" smtClean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84390" marR="84390" marT="45729" marB="45729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BB00"/>
                    </a:solidFill>
                  </a:tcPr>
                </a:tc>
              </a:tr>
              <a:tr h="329698">
                <a:tc>
                  <a:txBody>
                    <a:bodyPr/>
                    <a:lstStyle/>
                    <a:p>
                      <a:pPr algn="ctr"/>
                      <a:r>
                        <a:rPr lang="en-US" sz="1500" b="1" i="1" dirty="0" smtClean="0">
                          <a:solidFill>
                            <a:srgbClr val="7030A0"/>
                          </a:solidFill>
                        </a:rPr>
                        <a:t>1</a:t>
                      </a:r>
                      <a:endParaRPr lang="en-US" sz="1500" b="1" i="1" dirty="0">
                        <a:solidFill>
                          <a:srgbClr val="7030A0"/>
                        </a:solidFill>
                      </a:endParaRPr>
                    </a:p>
                  </a:txBody>
                  <a:tcPr marL="84390" marR="84390" marT="45729" marB="45729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5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i="1" dirty="0" smtClean="0">
                          <a:solidFill>
                            <a:srgbClr val="7030A0"/>
                          </a:solidFill>
                        </a:rPr>
                        <a:t>2</a:t>
                      </a:r>
                      <a:endParaRPr lang="en-US" sz="1500" b="1" i="1" dirty="0">
                        <a:solidFill>
                          <a:srgbClr val="7030A0"/>
                        </a:solidFill>
                      </a:endParaRPr>
                    </a:p>
                  </a:txBody>
                  <a:tcPr marL="84390" marR="84390" marT="45729" marB="45729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5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i="1" dirty="0" smtClean="0">
                          <a:solidFill>
                            <a:srgbClr val="7030A0"/>
                          </a:solidFill>
                        </a:rPr>
                        <a:t>3</a:t>
                      </a:r>
                      <a:endParaRPr lang="en-US" sz="1500" b="1" i="1" dirty="0">
                        <a:solidFill>
                          <a:srgbClr val="7030A0"/>
                        </a:solidFill>
                      </a:endParaRPr>
                    </a:p>
                  </a:txBody>
                  <a:tcPr marL="84390" marR="84390" marT="45729" marB="45729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5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i="1" dirty="0" smtClean="0">
                          <a:solidFill>
                            <a:srgbClr val="7030A0"/>
                          </a:solidFill>
                        </a:rPr>
                        <a:t>4</a:t>
                      </a:r>
                      <a:endParaRPr lang="en-US" sz="1500" b="1" i="1" dirty="0">
                        <a:solidFill>
                          <a:srgbClr val="7030A0"/>
                        </a:solidFill>
                      </a:endParaRPr>
                    </a:p>
                  </a:txBody>
                  <a:tcPr marL="84390" marR="84390" marT="45729" marB="45729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5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i="1" dirty="0" smtClean="0">
                          <a:solidFill>
                            <a:srgbClr val="7030A0"/>
                          </a:solidFill>
                        </a:rPr>
                        <a:t>5</a:t>
                      </a:r>
                      <a:endParaRPr lang="en-US" sz="1500" b="1" i="1" dirty="0">
                        <a:solidFill>
                          <a:srgbClr val="7030A0"/>
                        </a:solidFill>
                      </a:endParaRPr>
                    </a:p>
                  </a:txBody>
                  <a:tcPr marL="84390" marR="84390" marT="45729" marB="45729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5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i="1" dirty="0" smtClean="0">
                          <a:solidFill>
                            <a:srgbClr val="7030A0"/>
                          </a:solidFill>
                        </a:rPr>
                        <a:t>6</a:t>
                      </a:r>
                      <a:endParaRPr lang="en-US" sz="1500" b="1" i="1" dirty="0">
                        <a:solidFill>
                          <a:srgbClr val="7030A0"/>
                        </a:solidFill>
                      </a:endParaRPr>
                    </a:p>
                  </a:txBody>
                  <a:tcPr marL="84390" marR="84390" marT="45729" marB="45729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5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i="1" dirty="0" smtClean="0">
                          <a:solidFill>
                            <a:srgbClr val="7030A0"/>
                          </a:solidFill>
                        </a:rPr>
                        <a:t>7</a:t>
                      </a:r>
                      <a:endParaRPr lang="en-US" sz="1500" b="1" i="1" dirty="0">
                        <a:solidFill>
                          <a:srgbClr val="7030A0"/>
                        </a:solidFill>
                      </a:endParaRPr>
                    </a:p>
                  </a:txBody>
                  <a:tcPr marL="84390" marR="84390" marT="45729" marB="45729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5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i="1" dirty="0" smtClean="0">
                          <a:solidFill>
                            <a:srgbClr val="7030A0"/>
                          </a:solidFill>
                        </a:rPr>
                        <a:t>8</a:t>
                      </a:r>
                      <a:endParaRPr lang="en-US" sz="1500" b="1" i="1" dirty="0">
                        <a:solidFill>
                          <a:srgbClr val="7030A0"/>
                        </a:solidFill>
                      </a:endParaRPr>
                    </a:p>
                  </a:txBody>
                  <a:tcPr marL="84390" marR="84390" marT="45729" marB="45729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5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i="1" dirty="0" smtClean="0">
                          <a:solidFill>
                            <a:srgbClr val="7030A0"/>
                          </a:solidFill>
                        </a:rPr>
                        <a:t>9</a:t>
                      </a:r>
                      <a:endParaRPr lang="en-US" sz="1500" b="1" i="1" dirty="0">
                        <a:solidFill>
                          <a:srgbClr val="7030A0"/>
                        </a:solidFill>
                      </a:endParaRPr>
                    </a:p>
                  </a:txBody>
                  <a:tcPr marL="84390" marR="84390" marT="45729" marB="45729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5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i="1" dirty="0" smtClean="0">
                          <a:solidFill>
                            <a:srgbClr val="7030A0"/>
                          </a:solidFill>
                        </a:rPr>
                        <a:t>10</a:t>
                      </a:r>
                      <a:endParaRPr lang="en-US" sz="1500" b="1" i="1" dirty="0">
                        <a:solidFill>
                          <a:srgbClr val="7030A0"/>
                        </a:solidFill>
                      </a:endParaRPr>
                    </a:p>
                  </a:txBody>
                  <a:tcPr marL="84390" marR="84390" marT="45729" marB="45729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i="1" dirty="0" smtClean="0">
                          <a:solidFill>
                            <a:srgbClr val="7030A0"/>
                          </a:solidFill>
                        </a:rPr>
                        <a:t>11</a:t>
                      </a:r>
                    </a:p>
                  </a:txBody>
                  <a:tcPr marL="84390" marR="84390" marT="45729" marB="45729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5C9"/>
                    </a:solidFill>
                  </a:tcPr>
                </a:tc>
              </a:tr>
              <a:tr h="7561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err="1" smtClean="0">
                          <a:solidFill>
                            <a:srgbClr val="7030A0"/>
                          </a:solidFill>
                        </a:rPr>
                        <a:t>Utama</a:t>
                      </a:r>
                      <a:endParaRPr lang="en-US" sz="1900" b="1" dirty="0" smtClean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84390" marR="84390" marT="45729" marB="45729" anchor="ctr" anchorCtr="1">
                    <a:solidFill>
                      <a:srgbClr val="FFFF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>
                          <a:solidFill>
                            <a:srgbClr val="7030A0"/>
                          </a:solidFill>
                          <a:sym typeface="Symbol" pitchFamily="18" charset="2"/>
                        </a:rPr>
                        <a:t></a:t>
                      </a:r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 80</a:t>
                      </a:r>
                      <a:endParaRPr lang="en-US" sz="1900" b="1" dirty="0" smtClean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84390" marR="84390" marT="45729" marB="45729" anchor="ctr" anchorCtr="1">
                    <a:solidFill>
                      <a:srgbClr val="FFFF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80</a:t>
                      </a:r>
                      <a:endParaRPr lang="en-US" sz="1900" b="1" dirty="0" smtClean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84390" marR="84390" marT="45729" marB="45729" anchor="ctr" anchorCtr="1">
                    <a:solidFill>
                      <a:srgbClr val="FFFFA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1</a:t>
                      </a:r>
                      <a:r>
                        <a:rPr lang="id-ID" sz="1900" b="1" dirty="0" smtClean="0">
                          <a:solidFill>
                            <a:srgbClr val="7030A0"/>
                          </a:solidFill>
                        </a:rPr>
                        <a:t>2</a:t>
                      </a:r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0</a:t>
                      </a:r>
                      <a:endParaRPr lang="en-US" sz="1900" b="1" dirty="0">
                        <a:solidFill>
                          <a:srgbClr val="7030A0"/>
                        </a:solidFill>
                      </a:endParaRPr>
                    </a:p>
                  </a:txBody>
                  <a:tcPr marL="84390" marR="84390" marT="45729" marB="45729" anchor="ctr" anchorCtr="1">
                    <a:solidFill>
                      <a:srgbClr val="FFFFA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160</a:t>
                      </a:r>
                      <a:endParaRPr lang="en-US" sz="1900" b="1" dirty="0">
                        <a:solidFill>
                          <a:srgbClr val="7030A0"/>
                        </a:solidFill>
                      </a:endParaRPr>
                    </a:p>
                  </a:txBody>
                  <a:tcPr marL="84390" marR="84390" marT="45729" marB="45729" anchor="ctr" anchorCtr="1">
                    <a:solidFill>
                      <a:srgbClr val="FFFFA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240</a:t>
                      </a:r>
                      <a:endParaRPr lang="en-US" sz="1900" b="1" dirty="0">
                        <a:solidFill>
                          <a:srgbClr val="7030A0"/>
                        </a:solidFill>
                      </a:endParaRPr>
                    </a:p>
                  </a:txBody>
                  <a:tcPr marL="84390" marR="84390" marT="45729" marB="45729" anchor="ctr" anchorCtr="1">
                    <a:solidFill>
                      <a:srgbClr val="FFFFA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320</a:t>
                      </a:r>
                      <a:endParaRPr lang="en-US" sz="1900" b="1" dirty="0">
                        <a:solidFill>
                          <a:srgbClr val="7030A0"/>
                        </a:solidFill>
                      </a:endParaRPr>
                    </a:p>
                  </a:txBody>
                  <a:tcPr marL="84390" marR="84390" marT="45729" marB="45729" anchor="ctr" anchorCtr="1">
                    <a:solidFill>
                      <a:srgbClr val="FFFFA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440</a:t>
                      </a:r>
                      <a:endParaRPr lang="en-US" sz="1900" b="1" dirty="0">
                        <a:solidFill>
                          <a:srgbClr val="7030A0"/>
                        </a:solidFill>
                      </a:endParaRPr>
                    </a:p>
                  </a:txBody>
                  <a:tcPr marL="84390" marR="84390" marT="45729" marB="45729" anchor="ctr" anchorCtr="1">
                    <a:solidFill>
                      <a:srgbClr val="FFFFA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560</a:t>
                      </a:r>
                      <a:endParaRPr lang="en-US" sz="1900" b="1" dirty="0">
                        <a:solidFill>
                          <a:srgbClr val="7030A0"/>
                        </a:solidFill>
                      </a:endParaRPr>
                    </a:p>
                  </a:txBody>
                  <a:tcPr marL="84390" marR="84390" marT="45729" marB="45729" anchor="ctr" anchorCtr="1">
                    <a:solidFill>
                      <a:srgbClr val="FFFFA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680</a:t>
                      </a:r>
                      <a:endParaRPr lang="en-US" sz="1900" b="1" dirty="0">
                        <a:solidFill>
                          <a:srgbClr val="7030A0"/>
                        </a:solidFill>
                      </a:endParaRPr>
                    </a:p>
                  </a:txBody>
                  <a:tcPr marL="84390" marR="84390" marT="45729" marB="45729" anchor="ctr" anchorCtr="1">
                    <a:solidFill>
                      <a:srgbClr val="FFFFA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840</a:t>
                      </a:r>
                      <a:endParaRPr lang="en-US" sz="1900" b="1" dirty="0">
                        <a:solidFill>
                          <a:srgbClr val="7030A0"/>
                        </a:solidFill>
                      </a:endParaRPr>
                    </a:p>
                  </a:txBody>
                  <a:tcPr marL="84390" marR="84390" marT="45729" marB="45729" anchor="ctr" anchorCtr="1">
                    <a:solidFill>
                      <a:srgbClr val="FFFFAB"/>
                    </a:solidFill>
                  </a:tcPr>
                </a:tc>
              </a:tr>
              <a:tr h="7561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err="1" smtClean="0">
                          <a:solidFill>
                            <a:srgbClr val="7030A0"/>
                          </a:solidFill>
                        </a:rPr>
                        <a:t>Penunjang</a:t>
                      </a:r>
                      <a:endParaRPr lang="en-US" sz="1900" b="1" dirty="0" smtClean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84390" marR="84390" marT="45729" marB="45729" anchor="ctr" anchorCtr="1">
                    <a:solidFill>
                      <a:srgbClr val="FFD7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>
                          <a:solidFill>
                            <a:srgbClr val="7030A0"/>
                          </a:solidFill>
                          <a:sym typeface="Symbol" pitchFamily="18" charset="2"/>
                        </a:rPr>
                        <a:t>&lt;</a:t>
                      </a:r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 20</a:t>
                      </a:r>
                      <a:endParaRPr lang="en-US" sz="1900" b="1" dirty="0" smtClean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</a:endParaRPr>
                    </a:p>
                  </a:txBody>
                  <a:tcPr marL="84390" marR="84390" marT="45729" marB="45729" anchor="ctr" anchorCtr="1">
                    <a:solidFill>
                      <a:srgbClr val="FFD75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20</a:t>
                      </a:r>
                      <a:endParaRPr lang="en-US" sz="1900" b="1" dirty="0">
                        <a:solidFill>
                          <a:srgbClr val="7030A0"/>
                        </a:solidFill>
                      </a:endParaRPr>
                    </a:p>
                  </a:txBody>
                  <a:tcPr marL="84390" marR="84390" marT="45729" marB="45729" anchor="ctr" anchorCtr="1">
                    <a:solidFill>
                      <a:srgbClr val="FFD75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30</a:t>
                      </a:r>
                      <a:endParaRPr lang="en-US" sz="1900" b="1" dirty="0">
                        <a:solidFill>
                          <a:srgbClr val="7030A0"/>
                        </a:solidFill>
                      </a:endParaRPr>
                    </a:p>
                  </a:txBody>
                  <a:tcPr marL="84390" marR="84390" marT="45729" marB="45729" anchor="ctr" anchorCtr="1">
                    <a:solidFill>
                      <a:srgbClr val="FFD75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40</a:t>
                      </a:r>
                      <a:endParaRPr lang="en-US" sz="1900" b="1" dirty="0">
                        <a:solidFill>
                          <a:srgbClr val="7030A0"/>
                        </a:solidFill>
                      </a:endParaRPr>
                    </a:p>
                  </a:txBody>
                  <a:tcPr marL="84390" marR="84390" marT="45729" marB="45729" anchor="ctr" anchorCtr="1">
                    <a:solidFill>
                      <a:srgbClr val="FFD75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60</a:t>
                      </a:r>
                      <a:endParaRPr lang="en-US" sz="1900" b="1" dirty="0">
                        <a:solidFill>
                          <a:srgbClr val="7030A0"/>
                        </a:solidFill>
                      </a:endParaRPr>
                    </a:p>
                  </a:txBody>
                  <a:tcPr marL="84390" marR="84390" marT="45729" marB="45729" anchor="ctr" anchorCtr="1">
                    <a:solidFill>
                      <a:srgbClr val="FFD75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80</a:t>
                      </a:r>
                      <a:endParaRPr lang="en-US" sz="1900" b="1" dirty="0">
                        <a:solidFill>
                          <a:srgbClr val="7030A0"/>
                        </a:solidFill>
                      </a:endParaRPr>
                    </a:p>
                  </a:txBody>
                  <a:tcPr marL="84390" marR="84390" marT="45729" marB="45729" anchor="ctr" anchorCtr="1">
                    <a:solidFill>
                      <a:srgbClr val="FFD75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110</a:t>
                      </a:r>
                      <a:endParaRPr lang="en-US" sz="1900" b="1" dirty="0">
                        <a:solidFill>
                          <a:srgbClr val="7030A0"/>
                        </a:solidFill>
                      </a:endParaRPr>
                    </a:p>
                  </a:txBody>
                  <a:tcPr marL="84390" marR="84390" marT="45729" marB="45729" anchor="ctr" anchorCtr="1">
                    <a:solidFill>
                      <a:srgbClr val="FFD75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140</a:t>
                      </a:r>
                      <a:endParaRPr lang="en-US" sz="1900" b="1" dirty="0">
                        <a:solidFill>
                          <a:srgbClr val="7030A0"/>
                        </a:solidFill>
                      </a:endParaRPr>
                    </a:p>
                  </a:txBody>
                  <a:tcPr marL="84390" marR="84390" marT="45729" marB="45729" anchor="ctr" anchorCtr="1">
                    <a:solidFill>
                      <a:srgbClr val="FFD75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170</a:t>
                      </a:r>
                      <a:endParaRPr lang="en-US" sz="1900" b="1" dirty="0">
                        <a:solidFill>
                          <a:srgbClr val="7030A0"/>
                        </a:solidFill>
                      </a:endParaRPr>
                    </a:p>
                  </a:txBody>
                  <a:tcPr marL="84390" marR="84390" marT="45729" marB="45729" anchor="ctr" anchorCtr="1">
                    <a:solidFill>
                      <a:srgbClr val="FFD75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210</a:t>
                      </a:r>
                      <a:endParaRPr lang="en-US" sz="1900" b="1" dirty="0">
                        <a:solidFill>
                          <a:srgbClr val="7030A0"/>
                        </a:solidFill>
                      </a:endParaRPr>
                    </a:p>
                  </a:txBody>
                  <a:tcPr marL="84390" marR="84390" marT="45729" marB="45729" anchor="ctr" anchorCtr="1">
                    <a:solidFill>
                      <a:srgbClr val="FFD757"/>
                    </a:solidFill>
                  </a:tcPr>
                </a:tc>
              </a:tr>
              <a:tr h="7561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err="1" smtClean="0">
                          <a:solidFill>
                            <a:srgbClr val="7030A0"/>
                          </a:solidFill>
                        </a:rPr>
                        <a:t>Jumlah</a:t>
                      </a:r>
                      <a:endParaRPr lang="en-US" sz="1900" b="1" dirty="0" smtClean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84390" marR="84390" marT="45729" marB="45729" anchor="ctr" anchorCtr="1">
                    <a:solidFill>
                      <a:srgbClr val="F6BB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100</a:t>
                      </a:r>
                      <a:endParaRPr lang="en-US" sz="1900" b="1" dirty="0" smtClean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</a:endParaRPr>
                    </a:p>
                  </a:txBody>
                  <a:tcPr marL="84390" marR="84390" marT="45729" marB="45729" anchor="ctr" anchorCtr="1">
                    <a:solidFill>
                      <a:srgbClr val="F6BB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100</a:t>
                      </a:r>
                      <a:endParaRPr lang="en-US" sz="1900" b="1" dirty="0">
                        <a:solidFill>
                          <a:srgbClr val="7030A0"/>
                        </a:solidFill>
                      </a:endParaRPr>
                    </a:p>
                  </a:txBody>
                  <a:tcPr marL="84390" marR="84390" marT="45729" marB="45729" anchor="ctr" anchorCtr="1">
                    <a:solidFill>
                      <a:srgbClr val="F6BB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150</a:t>
                      </a:r>
                      <a:endParaRPr lang="en-US" sz="1900" b="1" dirty="0">
                        <a:solidFill>
                          <a:srgbClr val="7030A0"/>
                        </a:solidFill>
                      </a:endParaRPr>
                    </a:p>
                  </a:txBody>
                  <a:tcPr marL="84390" marR="84390" marT="45729" marB="45729" anchor="ctr" anchorCtr="1">
                    <a:solidFill>
                      <a:srgbClr val="F6BB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200</a:t>
                      </a:r>
                      <a:endParaRPr lang="en-US" sz="1900" b="1" dirty="0">
                        <a:solidFill>
                          <a:srgbClr val="7030A0"/>
                        </a:solidFill>
                      </a:endParaRPr>
                    </a:p>
                  </a:txBody>
                  <a:tcPr marL="84390" marR="84390" marT="45729" marB="45729" anchor="ctr" anchorCtr="1">
                    <a:solidFill>
                      <a:srgbClr val="F6BB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300</a:t>
                      </a:r>
                      <a:endParaRPr lang="en-US" sz="1900" b="1" dirty="0">
                        <a:solidFill>
                          <a:srgbClr val="7030A0"/>
                        </a:solidFill>
                      </a:endParaRPr>
                    </a:p>
                  </a:txBody>
                  <a:tcPr marL="84390" marR="84390" marT="45729" marB="45729" anchor="ctr" anchorCtr="1">
                    <a:solidFill>
                      <a:srgbClr val="F6BB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400</a:t>
                      </a:r>
                      <a:endParaRPr lang="en-US" sz="1900" b="1" dirty="0">
                        <a:solidFill>
                          <a:srgbClr val="7030A0"/>
                        </a:solidFill>
                      </a:endParaRPr>
                    </a:p>
                  </a:txBody>
                  <a:tcPr marL="84390" marR="84390" marT="45729" marB="45729" anchor="ctr" anchorCtr="1">
                    <a:solidFill>
                      <a:srgbClr val="F6BB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550</a:t>
                      </a:r>
                      <a:endParaRPr lang="en-US" sz="1900" b="1" dirty="0">
                        <a:solidFill>
                          <a:srgbClr val="7030A0"/>
                        </a:solidFill>
                      </a:endParaRPr>
                    </a:p>
                  </a:txBody>
                  <a:tcPr marL="84390" marR="84390" marT="45729" marB="45729" anchor="ctr" anchorCtr="1">
                    <a:solidFill>
                      <a:srgbClr val="F6BB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700</a:t>
                      </a:r>
                      <a:endParaRPr lang="en-US" sz="1900" b="1" dirty="0">
                        <a:solidFill>
                          <a:srgbClr val="7030A0"/>
                        </a:solidFill>
                      </a:endParaRPr>
                    </a:p>
                  </a:txBody>
                  <a:tcPr marL="84390" marR="84390" marT="45729" marB="45729" anchor="ctr" anchorCtr="1">
                    <a:solidFill>
                      <a:srgbClr val="F6BB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850</a:t>
                      </a:r>
                      <a:endParaRPr lang="en-US" sz="1900" b="1" dirty="0">
                        <a:solidFill>
                          <a:srgbClr val="7030A0"/>
                        </a:solidFill>
                      </a:endParaRPr>
                    </a:p>
                  </a:txBody>
                  <a:tcPr marL="84390" marR="84390" marT="45729" marB="45729" anchor="ctr" anchorCtr="1">
                    <a:solidFill>
                      <a:srgbClr val="F6BB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1050</a:t>
                      </a:r>
                      <a:endParaRPr lang="en-US" sz="1900" b="1" dirty="0">
                        <a:solidFill>
                          <a:srgbClr val="7030A0"/>
                        </a:solidFill>
                      </a:endParaRPr>
                    </a:p>
                  </a:txBody>
                  <a:tcPr marL="84390" marR="84390" marT="45729" marB="45729" anchor="ctr" anchorCtr="1">
                    <a:solidFill>
                      <a:srgbClr val="F6BB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548770050"/>
      </p:ext>
    </p:extLst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5650" name="Object 2"/>
          <p:cNvGraphicFramePr>
            <a:graphicFrameLocks noChangeAspect="1"/>
          </p:cNvGraphicFramePr>
          <p:nvPr/>
        </p:nvGraphicFramePr>
        <p:xfrm>
          <a:off x="1008063" y="1735138"/>
          <a:ext cx="7934325" cy="4448175"/>
        </p:xfrm>
        <a:graphic>
          <a:graphicData uri="http://schemas.openxmlformats.org/presentationml/2006/ole">
            <p:oleObj spid="_x0000_s1052" name="Worksheet" r:id="rId4" imgW="9039090" imgH="5162733" progId="Excel.Sheet.8">
              <p:embed/>
            </p:oleObj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882598" y="220725"/>
            <a:ext cx="8246866" cy="1227601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38100" dist="114300" dir="2700000" algn="tl" rotWithShape="0">
              <a:schemeClr val="bg1">
                <a:alpha val="16000"/>
              </a:scheme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extrusionH="254000" prstMaterial="dkEdge">
            <a:bevelT w="50800" h="50800"/>
            <a:bevelB w="50800" h="50800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marL="857359" indent="-766472" algn="ctr" defTabSz="872506" fontAlgn="auto">
              <a:spcBef>
                <a:spcPts val="0"/>
              </a:spcBef>
              <a:spcAft>
                <a:spcPts val="0"/>
              </a:spcAft>
              <a:tabLst>
                <a:tab pos="857359" algn="l"/>
              </a:tabLst>
              <a:defRPr/>
            </a:pPr>
            <a:r>
              <a:rPr lang="en-US" sz="2806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2" charset="0"/>
                <a:cs typeface="Arial" charset="0"/>
              </a:rPr>
              <a:t>Angka</a:t>
            </a:r>
            <a:r>
              <a:rPr lang="en-US" sz="2806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2" charset="0"/>
                <a:cs typeface="Arial" charset="0"/>
              </a:rPr>
              <a:t> </a:t>
            </a:r>
            <a:r>
              <a:rPr lang="en-US" sz="2806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2" charset="0"/>
                <a:cs typeface="Arial" charset="0"/>
              </a:rPr>
              <a:t>Kredit</a:t>
            </a:r>
            <a:r>
              <a:rPr lang="en-US" sz="2806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2" charset="0"/>
                <a:cs typeface="Arial" charset="0"/>
              </a:rPr>
              <a:t> Minimal </a:t>
            </a:r>
            <a:r>
              <a:rPr lang="en-US" sz="2806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2" charset="0"/>
                <a:cs typeface="Arial" charset="0"/>
              </a:rPr>
              <a:t>dan</a:t>
            </a:r>
            <a:r>
              <a:rPr lang="en-US" sz="2806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2" charset="0"/>
                <a:cs typeface="Arial" charset="0"/>
              </a:rPr>
              <a:t> </a:t>
            </a:r>
            <a:r>
              <a:rPr lang="en-US" sz="2806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2" charset="0"/>
                <a:cs typeface="Arial" charset="0"/>
              </a:rPr>
              <a:t>Tunjangan</a:t>
            </a:r>
            <a:r>
              <a:rPr lang="en-US" sz="2806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2" charset="0"/>
                <a:cs typeface="Arial" charset="0"/>
              </a:rPr>
              <a:t> </a:t>
            </a:r>
            <a:r>
              <a:rPr lang="en-US" sz="2806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2" charset="0"/>
                <a:cs typeface="Arial" charset="0"/>
              </a:rPr>
              <a:t>Jabatan</a:t>
            </a:r>
            <a:r>
              <a:rPr lang="en-US" sz="2806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2" charset="0"/>
                <a:cs typeface="Arial" charset="0"/>
              </a:rPr>
              <a:t> </a:t>
            </a:r>
            <a:r>
              <a:rPr lang="en-US" sz="2806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2" charset="0"/>
                <a:cs typeface="Arial" charset="0"/>
              </a:rPr>
              <a:t>Pranata</a:t>
            </a:r>
            <a:r>
              <a:rPr lang="en-US" sz="2806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2" charset="0"/>
                <a:cs typeface="Arial" charset="0"/>
              </a:rPr>
              <a:t> </a:t>
            </a:r>
            <a:r>
              <a:rPr lang="en-US" sz="2806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2" charset="0"/>
                <a:cs typeface="Arial" charset="0"/>
              </a:rPr>
              <a:t>Komputer</a:t>
            </a:r>
            <a:r>
              <a:rPr lang="en-US" sz="2806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2" charset="0"/>
                <a:cs typeface="Arial" charset="0"/>
              </a:rPr>
              <a:t> </a:t>
            </a:r>
          </a:p>
          <a:p>
            <a:pPr marL="857359" indent="-766472" algn="ctr" defTabSz="872506" fontAlgn="auto">
              <a:spcBef>
                <a:spcPts val="0"/>
              </a:spcBef>
              <a:spcAft>
                <a:spcPts val="0"/>
              </a:spcAft>
              <a:tabLst>
                <a:tab pos="857359" algn="l"/>
              </a:tabLst>
              <a:defRPr/>
            </a:pPr>
            <a:r>
              <a:rPr lang="en-US" sz="2806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2" charset="0"/>
                <a:cs typeface="Arial" charset="0"/>
              </a:rPr>
              <a:t>Perpres</a:t>
            </a:r>
            <a:r>
              <a:rPr lang="en-US" sz="2806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2" charset="0"/>
                <a:cs typeface="Arial" charset="0"/>
              </a:rPr>
              <a:t> RI </a:t>
            </a:r>
            <a:r>
              <a:rPr lang="en-US" sz="2806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2" charset="0"/>
                <a:cs typeface="Arial" charset="0"/>
              </a:rPr>
              <a:t>Nomor</a:t>
            </a:r>
            <a:r>
              <a:rPr lang="en-US" sz="2806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2" charset="0"/>
                <a:cs typeface="Arial" charset="0"/>
              </a:rPr>
              <a:t> 9 </a:t>
            </a:r>
            <a:r>
              <a:rPr lang="en-US" sz="2806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2" charset="0"/>
                <a:cs typeface="Arial" charset="0"/>
              </a:rPr>
              <a:t>Tahun</a:t>
            </a:r>
            <a:r>
              <a:rPr lang="en-US" sz="2806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2" charset="0"/>
                <a:cs typeface="Arial" charset="0"/>
              </a:rPr>
              <a:t> 20</a:t>
            </a:r>
            <a:r>
              <a:rPr lang="id-ID" sz="2806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2" charset="0"/>
                <a:cs typeface="Arial" charset="0"/>
              </a:rPr>
              <a:t>1</a:t>
            </a:r>
            <a:r>
              <a:rPr lang="en-US" sz="2806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2" charset="0"/>
                <a:cs typeface="Arial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xmlns="" val="33586041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155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826457" y="2057199"/>
            <a:ext cx="5181466" cy="403947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3049" tIns="68698" rIns="103049" bIns="68698" anchor="ctr" anchorCtr="1"/>
          <a:lstStyle/>
          <a:p>
            <a:pPr marL="260540" indent="-260540" defTabSz="872506" fontAlgn="auto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id-ID" sz="1913" b="1" dirty="0" smtClean="0">
                <a:solidFill>
                  <a:schemeClr val="tx1"/>
                </a:solidFill>
              </a:rPr>
              <a:t>Untuk </a:t>
            </a:r>
            <a:r>
              <a:rPr lang="id-ID" sz="1913" b="1" dirty="0">
                <a:solidFill>
                  <a:schemeClr val="tx1"/>
                </a:solidFill>
              </a:rPr>
              <a:t>kelancaran penilaian dan penetapan angka kredit, setiap Pranata </a:t>
            </a:r>
            <a:r>
              <a:rPr lang="id-ID" sz="1913" b="1" dirty="0" smtClean="0">
                <a:solidFill>
                  <a:schemeClr val="tx1"/>
                </a:solidFill>
              </a:rPr>
              <a:t>Komputer </a:t>
            </a:r>
            <a:r>
              <a:rPr lang="id-ID" sz="1913" b="1" dirty="0">
                <a:solidFill>
                  <a:schemeClr val="tx1"/>
                </a:solidFill>
              </a:rPr>
              <a:t>wajib mencatat dan menginventarisasi seluruh kegiatan yang dilakukan </a:t>
            </a:r>
          </a:p>
          <a:p>
            <a:pPr marL="260540" indent="-260540" defTabSz="872506" fontAlgn="auto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id-ID" sz="1913" b="1" dirty="0">
                <a:solidFill>
                  <a:schemeClr val="tx1"/>
                </a:solidFill>
              </a:rPr>
              <a:t>Hasil catatan dan inventarisasi </a:t>
            </a:r>
            <a:r>
              <a:rPr lang="id-ID" sz="1913" b="1" dirty="0" smtClean="0">
                <a:solidFill>
                  <a:schemeClr val="tx1"/>
                </a:solidFill>
              </a:rPr>
              <a:t>kegiatan, </a:t>
            </a:r>
            <a:r>
              <a:rPr lang="id-ID" sz="1913" b="1" dirty="0">
                <a:solidFill>
                  <a:schemeClr val="tx1"/>
                </a:solidFill>
              </a:rPr>
              <a:t>dituangkan dalam Daftar Usul Penetapan Angka Kredit (DUPAK) harus diusulkan paling sedikit 1 (satu) kali dalam setahun </a:t>
            </a:r>
          </a:p>
          <a:p>
            <a:pPr marL="260540" indent="-260540" defTabSz="872506" fontAlgn="auto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id-ID" sz="1913" b="1" dirty="0">
                <a:solidFill>
                  <a:srgbClr val="7030A0"/>
                </a:solidFill>
              </a:rPr>
              <a:t>Kegiatan yang diusulkan lebih dari satu tahun sebelumnya dinyatakan </a:t>
            </a:r>
            <a:r>
              <a:rPr lang="id-ID" sz="1913" b="1" i="1" dirty="0">
                <a:solidFill>
                  <a:srgbClr val="7030A0"/>
                </a:solidFill>
              </a:rPr>
              <a:t>hangus/tidak</a:t>
            </a:r>
            <a:r>
              <a:rPr lang="id-ID" sz="1913" b="1" dirty="0">
                <a:solidFill>
                  <a:srgbClr val="7030A0"/>
                </a:solidFill>
              </a:rPr>
              <a:t> dinilai</a:t>
            </a: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826476" y="1447801"/>
            <a:ext cx="5181600" cy="6096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87248" tIns="43625" rIns="87248" bIns="43625" anchor="ctr" anchorCtr="1"/>
          <a:lstStyle/>
          <a:p>
            <a:pPr marL="90886"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168" b="1" dirty="0">
                <a:solidFill>
                  <a:srgbClr val="FFFF00"/>
                </a:solidFill>
                <a:latin typeface="Arial" charset="0"/>
              </a:rPr>
              <a:t> 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2027" y="220724"/>
            <a:ext cx="4721014" cy="846001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38100" dist="114300" dir="2700000" algn="tl" rotWithShape="0">
              <a:schemeClr val="bg1">
                <a:alpha val="16000"/>
              </a:scheme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extrusionH="254000" prstMaterial="dkEdge">
            <a:bevelT w="50800" h="50800"/>
            <a:bevelB w="50800" h="50800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marL="857359" indent="-766472" algn="ctr" defTabSz="872506" fontAlgn="auto">
              <a:spcBef>
                <a:spcPts val="0"/>
              </a:spcBef>
              <a:spcAft>
                <a:spcPts val="0"/>
              </a:spcAft>
              <a:tabLst>
                <a:tab pos="857359" algn="l"/>
              </a:tabLst>
              <a:defRPr/>
            </a:pPr>
            <a:r>
              <a:rPr lang="en-US" sz="2806" b="1" kern="1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KEWAJIBAN </a:t>
            </a:r>
            <a:r>
              <a:rPr lang="en-US" sz="2806" b="1" kern="10" dirty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PEJABAT FUNGSIONAL</a:t>
            </a:r>
          </a:p>
        </p:txBody>
      </p:sp>
      <p:pic>
        <p:nvPicPr>
          <p:cNvPr id="159746" name="Picture 2" descr="H:\Unduhan\uang\New Folder (2)\CLIPART_OF_18537_SM_2 copy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26474" y="1864843"/>
            <a:ext cx="3798526" cy="3442161"/>
          </a:xfrm>
          <a:prstGeom prst="rect">
            <a:avLst/>
          </a:prstGeom>
          <a:noFill/>
          <a:effectLst>
            <a:outerShdw blurRad="139700" dist="381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95139305"/>
      </p:ext>
    </p:extLst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500"/>
                                        <p:tgtEl>
                                          <p:spTgt spid="159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Number Placeholder 3"/>
          <p:cNvSpPr txBox="1">
            <a:spLocks noGrp="1"/>
          </p:cNvSpPr>
          <p:nvPr/>
        </p:nvSpPr>
        <p:spPr bwMode="auto">
          <a:xfrm>
            <a:off x="6933256" y="6355851"/>
            <a:ext cx="2134140" cy="36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248" tIns="43625" rIns="87248" bIns="43625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4CCD074F-BD72-46C7-815E-F8D7FAE126D7}" type="slidenum">
              <a:rPr lang="en-US" sz="1148">
                <a:solidFill>
                  <a:schemeClr val="bg1"/>
                </a:solidFill>
              </a:rPr>
              <a:pPr algn="r"/>
              <a:t>24</a:t>
            </a:fld>
            <a:endParaRPr lang="en-US" sz="1148">
              <a:solidFill>
                <a:schemeClr val="bg1"/>
              </a:solidFill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592027" y="220724"/>
            <a:ext cx="4000934" cy="846001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38100" dist="114300" dir="2700000" algn="tl" rotWithShape="0">
              <a:schemeClr val="bg1">
                <a:alpha val="16000"/>
              </a:scheme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extrusionH="254000" prstMaterial="dkEdge">
            <a:bevelT w="50800" h="50800"/>
            <a:bevelB w="50800" h="50800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marL="857359" indent="-766472" algn="ctr" defTabSz="872506" fontAlgn="auto">
              <a:spcBef>
                <a:spcPts val="0"/>
              </a:spcBef>
              <a:spcAft>
                <a:spcPts val="0"/>
              </a:spcAft>
              <a:tabLst>
                <a:tab pos="857359" algn="l"/>
              </a:tabLst>
              <a:defRPr/>
            </a:pPr>
            <a:r>
              <a:rPr lang="en-US" sz="2806" b="1" kern="1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MANFAAT </a:t>
            </a:r>
            <a:r>
              <a:rPr lang="en-US" sz="2806" b="1" kern="10" dirty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ANGKA KREDIT</a:t>
            </a:r>
          </a:p>
        </p:txBody>
      </p:sp>
      <p:sp>
        <p:nvSpPr>
          <p:cNvPr id="42" name="Rectangle 3"/>
          <p:cNvSpPr txBox="1">
            <a:spLocks/>
          </p:cNvSpPr>
          <p:nvPr/>
        </p:nvSpPr>
        <p:spPr bwMode="auto">
          <a:xfrm>
            <a:off x="4179527" y="1423436"/>
            <a:ext cx="4887869" cy="4497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248" tIns="43625" rIns="87248" bIns="43625"/>
          <a:lstStyle>
            <a:lvl1pPr marL="449263" indent="-449263">
              <a:tabLst>
                <a:tab pos="4492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4492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906463" indent="-449263">
              <a:tabLst>
                <a:tab pos="4492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4492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4492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82625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82625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82625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82625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US" sz="2806" dirty="0" err="1"/>
              <a:t>Pengangkatan</a:t>
            </a:r>
            <a:r>
              <a:rPr lang="en-US" sz="2806" dirty="0"/>
              <a:t> </a:t>
            </a:r>
            <a:r>
              <a:rPr lang="en-US" sz="2806" dirty="0" err="1"/>
              <a:t>Pertama</a:t>
            </a:r>
            <a:r>
              <a:rPr lang="en-US" sz="2806" dirty="0"/>
              <a:t> 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US" sz="2806" dirty="0" err="1"/>
              <a:t>Kenaikan</a:t>
            </a:r>
            <a:r>
              <a:rPr lang="en-US" sz="2806" dirty="0"/>
              <a:t> </a:t>
            </a:r>
            <a:r>
              <a:rPr lang="en-US" sz="2806" dirty="0" err="1"/>
              <a:t>Jabatan</a:t>
            </a:r>
            <a:r>
              <a:rPr lang="en-US" sz="2806" dirty="0"/>
              <a:t> :</a:t>
            </a:r>
          </a:p>
          <a:p>
            <a:pPr lvl="2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806" dirty="0" err="1"/>
              <a:t>Setelah</a:t>
            </a:r>
            <a:r>
              <a:rPr lang="en-US" sz="2806" dirty="0"/>
              <a:t> 1 </a:t>
            </a:r>
            <a:r>
              <a:rPr lang="en-US" sz="2806" dirty="0" err="1"/>
              <a:t>Tahun</a:t>
            </a:r>
            <a:r>
              <a:rPr lang="en-US" sz="2806" dirty="0"/>
              <a:t> </a:t>
            </a:r>
            <a:r>
              <a:rPr lang="en-US" sz="2806" dirty="0" err="1"/>
              <a:t>dalam</a:t>
            </a:r>
            <a:r>
              <a:rPr lang="en-US" sz="2806" dirty="0"/>
              <a:t> </a:t>
            </a:r>
            <a:r>
              <a:rPr lang="en-US" sz="2806" dirty="0" err="1"/>
              <a:t>Jabatan</a:t>
            </a:r>
            <a:r>
              <a:rPr lang="en-US" sz="2806" dirty="0"/>
              <a:t> </a:t>
            </a:r>
          </a:p>
          <a:p>
            <a:pPr>
              <a:lnSpc>
                <a:spcPct val="90000"/>
              </a:lnSpc>
              <a:spcBef>
                <a:spcPct val="60000"/>
              </a:spcBef>
              <a:buFont typeface="Wingdings" panose="05000000000000000000" pitchFamily="2" charset="2"/>
              <a:buChar char="§"/>
            </a:pPr>
            <a:r>
              <a:rPr lang="en-US" sz="2806" dirty="0" err="1"/>
              <a:t>Kenaikan</a:t>
            </a:r>
            <a:r>
              <a:rPr lang="en-US" sz="2806" dirty="0"/>
              <a:t> </a:t>
            </a:r>
            <a:r>
              <a:rPr lang="en-US" sz="2806" dirty="0" err="1"/>
              <a:t>Pangkat</a:t>
            </a:r>
            <a:r>
              <a:rPr lang="en-US" sz="2806" dirty="0"/>
              <a:t> : PP No.12 </a:t>
            </a:r>
            <a:r>
              <a:rPr lang="en-US" sz="2806" dirty="0" err="1"/>
              <a:t>Tahun</a:t>
            </a:r>
            <a:r>
              <a:rPr lang="en-US" sz="2806" dirty="0"/>
              <a:t> 2002</a:t>
            </a:r>
          </a:p>
          <a:p>
            <a:pPr lvl="2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806" dirty="0" err="1"/>
              <a:t>Setelah</a:t>
            </a:r>
            <a:r>
              <a:rPr lang="en-US" sz="2806" dirty="0"/>
              <a:t> 1 </a:t>
            </a:r>
            <a:r>
              <a:rPr lang="en-US" sz="2806" dirty="0" err="1"/>
              <a:t>Tahun</a:t>
            </a:r>
            <a:r>
              <a:rPr lang="en-US" sz="2806" dirty="0"/>
              <a:t> </a:t>
            </a:r>
            <a:r>
              <a:rPr lang="en-US" sz="2806" dirty="0" err="1"/>
              <a:t>dalam</a:t>
            </a:r>
            <a:r>
              <a:rPr lang="en-US" sz="2806" dirty="0"/>
              <a:t> </a:t>
            </a:r>
            <a:r>
              <a:rPr lang="en-US" sz="2806" dirty="0" err="1"/>
              <a:t>Jabatan</a:t>
            </a:r>
            <a:r>
              <a:rPr lang="en-US" sz="2806" dirty="0"/>
              <a:t>  </a:t>
            </a:r>
            <a:r>
              <a:rPr lang="en-US" sz="2806" dirty="0" err="1"/>
              <a:t>dan</a:t>
            </a:r>
            <a:r>
              <a:rPr lang="en-US" sz="2806" dirty="0"/>
              <a:t> 2 </a:t>
            </a:r>
            <a:r>
              <a:rPr lang="en-US" sz="2806" dirty="0" err="1"/>
              <a:t>Tahun</a:t>
            </a:r>
            <a:r>
              <a:rPr lang="en-US" sz="2806" dirty="0"/>
              <a:t> </a:t>
            </a:r>
            <a:r>
              <a:rPr lang="en-US" sz="2806" dirty="0" err="1"/>
              <a:t>dalam</a:t>
            </a:r>
            <a:r>
              <a:rPr lang="en-US" sz="2806" dirty="0"/>
              <a:t> </a:t>
            </a:r>
            <a:r>
              <a:rPr lang="en-US" sz="2806" dirty="0" err="1"/>
              <a:t>Pangkat</a:t>
            </a:r>
            <a:r>
              <a:rPr lang="en-US" sz="2806" dirty="0"/>
              <a:t>/ </a:t>
            </a:r>
            <a:r>
              <a:rPr lang="en-US" sz="2806" dirty="0" err="1"/>
              <a:t>golongan</a:t>
            </a:r>
            <a:endParaRPr lang="en-US" sz="2806" dirty="0"/>
          </a:p>
        </p:txBody>
      </p:sp>
      <p:pic>
        <p:nvPicPr>
          <p:cNvPr id="104451" name="Picture 3" descr="H:\Unduhan\uang\New Folder (2)\Clip_Art_2_042-177x27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4478" y="1424066"/>
            <a:ext cx="2274277" cy="3883618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615413367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04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build="allAtOnce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Number Placeholder 3"/>
          <p:cNvSpPr txBox="1">
            <a:spLocks noGrp="1"/>
          </p:cNvSpPr>
          <p:nvPr/>
        </p:nvSpPr>
        <p:spPr bwMode="auto">
          <a:xfrm>
            <a:off x="6933256" y="6355851"/>
            <a:ext cx="2134140" cy="36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248" tIns="43625" rIns="87248" bIns="43625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500B1F04-6271-48A8-8647-3A18914DC806}" type="slidenum">
              <a:rPr lang="en-US" sz="1148">
                <a:solidFill>
                  <a:schemeClr val="bg1"/>
                </a:solidFill>
              </a:rPr>
              <a:pPr algn="r"/>
              <a:t>25</a:t>
            </a:fld>
            <a:endParaRPr lang="en-US" sz="1148">
              <a:solidFill>
                <a:schemeClr val="bg1"/>
              </a:solidFill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592027" y="182087"/>
            <a:ext cx="4360974" cy="846001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38100" dist="114300" dir="2700000" algn="tl" rotWithShape="0">
              <a:schemeClr val="bg1">
                <a:alpha val="16000"/>
              </a:scheme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extrusionH="254000" prstMaterial="dkEdge">
            <a:bevelT w="50800" h="50800"/>
            <a:bevelB w="50800" h="50800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marL="857359" indent="-766472" algn="ctr" defTabSz="872506" fontAlgn="auto">
              <a:spcBef>
                <a:spcPts val="0"/>
              </a:spcBef>
              <a:spcAft>
                <a:spcPts val="0"/>
              </a:spcAft>
              <a:tabLst>
                <a:tab pos="857359" algn="l"/>
              </a:tabLst>
              <a:defRPr/>
            </a:pPr>
            <a:r>
              <a:rPr lang="sv-SE" sz="2806" b="1" kern="1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PENILAIAN </a:t>
            </a:r>
            <a:r>
              <a:rPr lang="sv-SE" sz="2806" b="1" kern="10" dirty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ANTAR JENJANG</a:t>
            </a:r>
            <a:endParaRPr lang="en-US" sz="2806" b="1" kern="10" dirty="0">
              <a:ln w="18415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  <a:cs typeface="Arial"/>
            </a:endParaRPr>
          </a:p>
        </p:txBody>
      </p:sp>
      <p:sp>
        <p:nvSpPr>
          <p:cNvPr id="35" name="Rectangle 2057"/>
          <p:cNvSpPr>
            <a:spLocks noChangeArrowheads="1"/>
          </p:cNvSpPr>
          <p:nvPr/>
        </p:nvSpPr>
        <p:spPr bwMode="auto">
          <a:xfrm>
            <a:off x="6719518" y="1828800"/>
            <a:ext cx="2380667" cy="10800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913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Jml</a:t>
            </a:r>
            <a:r>
              <a:rPr lang="en-US" sz="1913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13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satuan</a:t>
            </a:r>
            <a:r>
              <a:rPr lang="en-US" sz="1913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13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hasil</a:t>
            </a:r>
            <a:r>
              <a:rPr lang="en-US" sz="1913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X</a:t>
            </a:r>
          </a:p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913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Angka</a:t>
            </a:r>
            <a:r>
              <a:rPr lang="en-US" sz="1913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13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kredit</a:t>
            </a:r>
            <a:r>
              <a:rPr lang="en-US" sz="1913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X 1</a:t>
            </a:r>
          </a:p>
        </p:txBody>
      </p:sp>
      <p:sp>
        <p:nvSpPr>
          <p:cNvPr id="36" name="Rectangle 2058"/>
          <p:cNvSpPr>
            <a:spLocks noChangeArrowheads="1"/>
          </p:cNvSpPr>
          <p:nvPr/>
        </p:nvSpPr>
        <p:spPr bwMode="auto">
          <a:xfrm>
            <a:off x="6719518" y="3079501"/>
            <a:ext cx="2380667" cy="10800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913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Jml</a:t>
            </a:r>
            <a:r>
              <a:rPr lang="en-US" sz="1913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13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satuan</a:t>
            </a:r>
            <a:r>
              <a:rPr lang="en-US" sz="1913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13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hasil</a:t>
            </a:r>
            <a:r>
              <a:rPr lang="en-US" sz="1913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X</a:t>
            </a:r>
          </a:p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913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Angka</a:t>
            </a:r>
            <a:r>
              <a:rPr lang="en-US" sz="1913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13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kredit</a:t>
            </a:r>
            <a:r>
              <a:rPr lang="en-US" sz="1913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X 1</a:t>
            </a:r>
          </a:p>
        </p:txBody>
      </p:sp>
      <p:sp>
        <p:nvSpPr>
          <p:cNvPr id="37" name="Rectangle 2059"/>
          <p:cNvSpPr>
            <a:spLocks noChangeArrowheads="1"/>
          </p:cNvSpPr>
          <p:nvPr/>
        </p:nvSpPr>
        <p:spPr bwMode="auto">
          <a:xfrm>
            <a:off x="6719518" y="4330200"/>
            <a:ext cx="2380667" cy="10800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913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Jml</a:t>
            </a:r>
            <a:r>
              <a:rPr lang="en-US" sz="1913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13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satuan</a:t>
            </a:r>
            <a:r>
              <a:rPr lang="en-US" sz="1913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13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hasil</a:t>
            </a:r>
            <a:r>
              <a:rPr lang="en-US" sz="1913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X</a:t>
            </a:r>
          </a:p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913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Angka</a:t>
            </a:r>
            <a:r>
              <a:rPr lang="en-US" sz="1913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13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kredit</a:t>
            </a:r>
            <a:r>
              <a:rPr lang="en-US" sz="1913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X 0,8</a:t>
            </a:r>
          </a:p>
        </p:txBody>
      </p:sp>
      <p:sp>
        <p:nvSpPr>
          <p:cNvPr id="44" name="Bent-Up Arrow 43"/>
          <p:cNvSpPr/>
          <p:nvPr/>
        </p:nvSpPr>
        <p:spPr>
          <a:xfrm rot="5400000">
            <a:off x="1965407" y="3985821"/>
            <a:ext cx="1500378" cy="518349"/>
          </a:xfrm>
          <a:prstGeom prst="bentUpArrow">
            <a:avLst>
              <a:gd name="adj1" fmla="val 10734"/>
              <a:gd name="adj2" fmla="val 17863"/>
              <a:gd name="adj3" fmla="val 25000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913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Bent-Up Arrow 44"/>
          <p:cNvSpPr/>
          <p:nvPr/>
        </p:nvSpPr>
        <p:spPr>
          <a:xfrm rot="16200000" flipV="1">
            <a:off x="2003879" y="2685899"/>
            <a:ext cx="1423434" cy="518349"/>
          </a:xfrm>
          <a:prstGeom prst="bentUpArrow">
            <a:avLst>
              <a:gd name="adj1" fmla="val 10734"/>
              <a:gd name="adj2" fmla="val 17863"/>
              <a:gd name="adj3" fmla="val 25000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913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" name="Right Arrow 46"/>
          <p:cNvSpPr/>
          <p:nvPr/>
        </p:nvSpPr>
        <p:spPr>
          <a:xfrm>
            <a:off x="2065634" y="3494806"/>
            <a:ext cx="909136" cy="251075"/>
          </a:xfrm>
          <a:prstGeom prst="rightArrow">
            <a:avLst>
              <a:gd name="adj1" fmla="val 27150"/>
              <a:gd name="adj2" fmla="val 54570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913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AutoShape 2050"/>
          <p:cNvSpPr>
            <a:spLocks noChangeArrowheads="1"/>
          </p:cNvSpPr>
          <p:nvPr/>
        </p:nvSpPr>
        <p:spPr bwMode="auto">
          <a:xfrm>
            <a:off x="694897" y="2971800"/>
            <a:ext cx="1524000" cy="1295401"/>
          </a:xfrm>
          <a:prstGeom prst="octagon">
            <a:avLst>
              <a:gd name="adj" fmla="val 29287"/>
            </a:avLst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913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PRANATA </a:t>
            </a:r>
          </a:p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913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KOMPUTER</a:t>
            </a:r>
          </a:p>
        </p:txBody>
      </p:sp>
      <p:sp>
        <p:nvSpPr>
          <p:cNvPr id="48" name="Right Arrow 47"/>
          <p:cNvSpPr/>
          <p:nvPr/>
        </p:nvSpPr>
        <p:spPr>
          <a:xfrm>
            <a:off x="5807466" y="3494806"/>
            <a:ext cx="909136" cy="251075"/>
          </a:xfrm>
          <a:prstGeom prst="rightArrow">
            <a:avLst>
              <a:gd name="adj1" fmla="val 27150"/>
              <a:gd name="adj2" fmla="val 54570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913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AutoShape 2053"/>
          <p:cNvSpPr>
            <a:spLocks noChangeArrowheads="1"/>
          </p:cNvSpPr>
          <p:nvPr/>
        </p:nvSpPr>
        <p:spPr bwMode="auto">
          <a:xfrm>
            <a:off x="3001761" y="3169502"/>
            <a:ext cx="3305989" cy="900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913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SESUAI TINGKAT </a:t>
            </a:r>
          </a:p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913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JENJANG JABATAN</a:t>
            </a:r>
          </a:p>
        </p:txBody>
      </p:sp>
      <p:sp>
        <p:nvSpPr>
          <p:cNvPr id="49" name="Right Arrow 48"/>
          <p:cNvSpPr/>
          <p:nvPr/>
        </p:nvSpPr>
        <p:spPr>
          <a:xfrm>
            <a:off x="5807466" y="2233357"/>
            <a:ext cx="909136" cy="253099"/>
          </a:xfrm>
          <a:prstGeom prst="rightArrow">
            <a:avLst>
              <a:gd name="adj1" fmla="val 27150"/>
              <a:gd name="adj2" fmla="val 54570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913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AutoShape 2051"/>
          <p:cNvSpPr>
            <a:spLocks noChangeArrowheads="1"/>
          </p:cNvSpPr>
          <p:nvPr/>
        </p:nvSpPr>
        <p:spPr bwMode="auto">
          <a:xfrm>
            <a:off x="3001676" y="1918802"/>
            <a:ext cx="3307360" cy="900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913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SATU TINGKAT</a:t>
            </a:r>
          </a:p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913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 BAWAH JENJANG JABATAN</a:t>
            </a:r>
          </a:p>
        </p:txBody>
      </p:sp>
      <p:sp>
        <p:nvSpPr>
          <p:cNvPr id="50" name="Right Arrow 49"/>
          <p:cNvSpPr/>
          <p:nvPr/>
        </p:nvSpPr>
        <p:spPr>
          <a:xfrm>
            <a:off x="5807466" y="4744109"/>
            <a:ext cx="909136" cy="251075"/>
          </a:xfrm>
          <a:prstGeom prst="rightArrow">
            <a:avLst>
              <a:gd name="adj1" fmla="val 27150"/>
              <a:gd name="adj2" fmla="val 54570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913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AutoShape 2052"/>
          <p:cNvSpPr>
            <a:spLocks noChangeArrowheads="1"/>
          </p:cNvSpPr>
          <p:nvPr/>
        </p:nvSpPr>
        <p:spPr bwMode="auto">
          <a:xfrm>
            <a:off x="3001761" y="4420203"/>
            <a:ext cx="3305989" cy="900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913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SATU TINGKAT</a:t>
            </a:r>
          </a:p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913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 ATAS JENJANG JABATAN</a:t>
            </a:r>
          </a:p>
        </p:txBody>
      </p:sp>
    </p:spTree>
    <p:extLst>
      <p:ext uri="{BB962C8B-B14F-4D97-AF65-F5344CB8AC3E}">
        <p14:creationId xmlns:p14="http://schemas.microsoft.com/office/powerpoint/2010/main" xmlns="" val="1669120824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7" name="Picture 1" descr="G:\BAHAN BINTEK PRAKOM\New Folder (2)\lonely orang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4763" y="1218931"/>
            <a:ext cx="1854717" cy="4077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1" name="Slide Number Placeholder 3"/>
          <p:cNvSpPr txBox="1">
            <a:spLocks noGrp="1"/>
          </p:cNvSpPr>
          <p:nvPr/>
        </p:nvSpPr>
        <p:spPr bwMode="auto">
          <a:xfrm>
            <a:off x="6933256" y="6355851"/>
            <a:ext cx="2134140" cy="36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248" tIns="43625" rIns="87248" bIns="43625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C977B9D4-0344-4389-8E89-4B3DACE0D470}" type="slidenum">
              <a:rPr lang="en-US" sz="1148">
                <a:solidFill>
                  <a:schemeClr val="bg1"/>
                </a:solidFill>
              </a:rPr>
              <a:pPr algn="r"/>
              <a:t>26</a:t>
            </a:fld>
            <a:endParaRPr lang="en-US" sz="1148">
              <a:solidFill>
                <a:schemeClr val="bg1"/>
              </a:solidFill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592027" y="220724"/>
            <a:ext cx="4360974" cy="846001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38100" dist="114300" dir="2700000" algn="tl" rotWithShape="0">
              <a:schemeClr val="bg1">
                <a:alpha val="16000"/>
              </a:scheme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extrusionH="254000" prstMaterial="dkEdge">
            <a:bevelT w="50800" h="50800"/>
            <a:bevelB w="50800" h="50800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marL="857359" indent="-766472" algn="ctr" defTabSz="872506" fontAlgn="auto">
              <a:spcBef>
                <a:spcPts val="0"/>
              </a:spcBef>
              <a:spcAft>
                <a:spcPts val="0"/>
              </a:spcAft>
              <a:tabLst>
                <a:tab pos="857359" algn="l"/>
              </a:tabLst>
              <a:defRPr/>
            </a:pPr>
            <a:r>
              <a:rPr lang="sv-SE" sz="2806" b="1" kern="1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PENILAIAN </a:t>
            </a:r>
            <a:r>
              <a:rPr lang="sv-SE" sz="2806" b="1" kern="10" dirty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PANGKAT PUNCAK</a:t>
            </a:r>
            <a:endParaRPr lang="en-US" sz="2806" b="1" kern="10" dirty="0">
              <a:ln w="18415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  <a:cs typeface="Arial"/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6781817" y="1371611"/>
            <a:ext cx="2321929" cy="10156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913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PK Penyelia </a:t>
            </a:r>
            <a:endParaRPr lang="en-US" sz="1913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913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(golongan III/d)</a:t>
            </a:r>
            <a:endParaRPr lang="en-US" sz="1913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913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Min 10 AK</a:t>
            </a:r>
          </a:p>
        </p:txBody>
      </p:sp>
      <p:sp>
        <p:nvSpPr>
          <p:cNvPr id="15" name="Bent-Up Arrow 14"/>
          <p:cNvSpPr/>
          <p:nvPr/>
        </p:nvSpPr>
        <p:spPr>
          <a:xfrm rot="16200000" flipV="1">
            <a:off x="6050753" y="1859750"/>
            <a:ext cx="688391" cy="773724"/>
          </a:xfrm>
          <a:prstGeom prst="bentUpArrow">
            <a:avLst>
              <a:gd name="adj1" fmla="val 26232"/>
              <a:gd name="adj2" fmla="val 33360"/>
              <a:gd name="adj3" fmla="val 40497"/>
            </a:avLst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316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Bent-Up Arrow 15"/>
          <p:cNvSpPr/>
          <p:nvPr/>
        </p:nvSpPr>
        <p:spPr>
          <a:xfrm rot="16200000" flipH="1">
            <a:off x="3166879" y="4779773"/>
            <a:ext cx="688391" cy="773724"/>
          </a:xfrm>
          <a:prstGeom prst="bentUpArrow">
            <a:avLst>
              <a:gd name="adj1" fmla="val 26232"/>
              <a:gd name="adj2" fmla="val 33360"/>
              <a:gd name="adj3" fmla="val 40497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316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Oval 12"/>
          <p:cNvSpPr>
            <a:spLocks noChangeArrowheads="1"/>
          </p:cNvSpPr>
          <p:nvPr/>
        </p:nvSpPr>
        <p:spPr bwMode="auto">
          <a:xfrm>
            <a:off x="2933708" y="2579298"/>
            <a:ext cx="4023947" cy="2243139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87248" tIns="43625" rIns="87248" bIns="43625" anchor="ctr"/>
          <a:lstStyle/>
          <a:p>
            <a:pPr algn="ctr" defTabSz="872506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168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setiap tahun sejak menduduki </a:t>
            </a:r>
            <a:endParaRPr lang="en-US" sz="2168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 algn="ctr" defTabSz="872506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168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pangkat/jabatan puncak wajib </a:t>
            </a:r>
          </a:p>
          <a:p>
            <a:pPr algn="ctr" defTabSz="872506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168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mengumpulkan</a:t>
            </a:r>
            <a:r>
              <a:rPr lang="en-US" sz="2168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</a:t>
            </a:r>
            <a:r>
              <a:rPr lang="en-US" sz="2168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angka</a:t>
            </a:r>
            <a:r>
              <a:rPr lang="en-US" sz="2168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</a:t>
            </a:r>
            <a:r>
              <a:rPr lang="en-US" sz="2168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kredit</a:t>
            </a:r>
            <a:endParaRPr lang="en-US" sz="2168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 algn="ctr" defTabSz="872506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68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dari </a:t>
            </a:r>
            <a:r>
              <a:rPr lang="en-US" sz="2168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unsur</a:t>
            </a:r>
            <a:r>
              <a:rPr lang="en-US" sz="2168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</a:t>
            </a:r>
            <a:r>
              <a:rPr lang="en-US" sz="2168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utama</a:t>
            </a:r>
            <a:endParaRPr lang="en-US" sz="2168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25" name="Picture 5" descr="G:\BAHAN BINTEK PRAKOM\New Folder (2)\lonely.pn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lum bright="12000" contrast="47000"/>
          </a:blip>
          <a:srcRect/>
          <a:stretch>
            <a:fillRect/>
          </a:stretch>
        </p:blipFill>
        <p:spPr bwMode="auto">
          <a:xfrm flipH="1">
            <a:off x="7351368" y="2171780"/>
            <a:ext cx="1716438" cy="3771824"/>
          </a:xfrm>
          <a:prstGeom prst="rect">
            <a:avLst/>
          </a:prstGeom>
          <a:noFill/>
        </p:spPr>
      </p:pic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780867" y="4927956"/>
            <a:ext cx="2322831" cy="10156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913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PK Utama </a:t>
            </a:r>
            <a:endParaRPr lang="en-US" sz="1913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913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(golongan IV/e)</a:t>
            </a:r>
            <a:endParaRPr lang="en-US" sz="1913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913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Min 25 AK</a:t>
            </a:r>
          </a:p>
        </p:txBody>
      </p:sp>
    </p:spTree>
    <p:extLst>
      <p:ext uri="{BB962C8B-B14F-4D97-AF65-F5344CB8AC3E}">
        <p14:creationId xmlns:p14="http://schemas.microsoft.com/office/powerpoint/2010/main" xmlns="" val="565074668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96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579E651-38C7-492E-A562-A30285B4B01C}" type="slidenum">
              <a:rPr lang="en-US" sz="1600">
                <a:solidFill>
                  <a:srgbClr val="FFFFFF"/>
                </a:solidFill>
              </a:rPr>
              <a:pPr eaLnBrk="1" hangingPunct="1"/>
              <a:t>27</a:t>
            </a:fld>
            <a:endParaRPr lang="en-US" sz="1600">
              <a:solidFill>
                <a:srgbClr val="FFFFFF"/>
              </a:solidFill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228600" y="315974"/>
            <a:ext cx="9448800" cy="84600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38100" dist="114300" dir="2700000" algn="tl" rotWithShape="0">
              <a:schemeClr val="bg1">
                <a:alpha val="16000"/>
              </a:scheme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extrusionH="254000" prstMaterial="dkEdge">
            <a:bevelT w="50800" h="50800"/>
            <a:bevelB w="50800" h="50800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898525" indent="-803275">
              <a:tabLst>
                <a:tab pos="898525" algn="l"/>
              </a:tabLst>
              <a:defRPr/>
            </a:pPr>
            <a:r>
              <a:rPr lang="id-ID" b="1" dirty="0" smtClean="0">
                <a:solidFill>
                  <a:schemeClr val="bg1"/>
                </a:solidFill>
                <a:cs typeface="Arial" charset="0"/>
              </a:rPr>
              <a:t>         </a:t>
            </a:r>
            <a:r>
              <a:rPr lang="sv-SE" b="1" dirty="0" smtClean="0">
                <a:solidFill>
                  <a:schemeClr val="bg1"/>
                </a:solidFill>
                <a:cs typeface="Arial" charset="0"/>
              </a:rPr>
              <a:t>KENAIKAN </a:t>
            </a:r>
            <a:r>
              <a:rPr lang="sv-SE" b="1" dirty="0">
                <a:solidFill>
                  <a:schemeClr val="bg1"/>
                </a:solidFill>
                <a:cs typeface="Arial" charset="0"/>
              </a:rPr>
              <a:t>JABATAN</a:t>
            </a:r>
            <a:endParaRPr lang="en-US" b="1" dirty="0">
              <a:solidFill>
                <a:schemeClr val="bg1"/>
              </a:solidFill>
              <a:cs typeface="Arial" charset="0"/>
            </a:endParaRPr>
          </a:p>
        </p:txBody>
      </p:sp>
      <p:graphicFrame>
        <p:nvGraphicFramePr>
          <p:cNvPr id="6" name="Diagram 5"/>
          <p:cNvGraphicFramePr/>
          <p:nvPr/>
        </p:nvGraphicFramePr>
        <p:xfrm>
          <a:off x="1651000" y="1540933"/>
          <a:ext cx="6604000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954884056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213038B-8ABC-4AAE-AF64-3C42F1F91A7D}" type="slidenum">
              <a:rPr lang="en-US" sz="1600">
                <a:solidFill>
                  <a:srgbClr val="FFFFFF"/>
                </a:solidFill>
              </a:rPr>
              <a:pPr eaLnBrk="1" hangingPunct="1"/>
              <a:t>28</a:t>
            </a:fld>
            <a:endParaRPr lang="en-US" sz="1600">
              <a:solidFill>
                <a:srgbClr val="FFFFFF"/>
              </a:solidFill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228600" y="315974"/>
            <a:ext cx="9448800" cy="84600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38100" dist="114300" dir="2700000" algn="tl" rotWithShape="0">
              <a:schemeClr val="bg1">
                <a:alpha val="16000"/>
              </a:scheme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extrusionH="254000" prstMaterial="dkEdge">
            <a:bevelT w="50800" h="50800"/>
            <a:bevelB w="50800" h="50800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160463" indent="-1065213">
              <a:tabLst>
                <a:tab pos="1077913" algn="l"/>
              </a:tabLst>
              <a:defRPr/>
            </a:pPr>
            <a:r>
              <a:rPr lang="id-ID" b="1" dirty="0" smtClean="0">
                <a:solidFill>
                  <a:schemeClr val="bg1"/>
                </a:solidFill>
                <a:cs typeface="Arial" charset="0"/>
              </a:rPr>
              <a:t>            </a:t>
            </a:r>
            <a:r>
              <a:rPr lang="en-US" b="1" dirty="0" smtClean="0">
                <a:solidFill>
                  <a:schemeClr val="bg1"/>
                </a:solidFill>
                <a:cs typeface="Arial" charset="0"/>
              </a:rPr>
              <a:t>KELENGKAPAN </a:t>
            </a:r>
            <a:r>
              <a:rPr lang="en-US" b="1" dirty="0">
                <a:solidFill>
                  <a:schemeClr val="bg1"/>
                </a:solidFill>
                <a:cs typeface="Arial" charset="0"/>
              </a:rPr>
              <a:t>ADMINISTRASI KENAIKAN </a:t>
            </a:r>
            <a:r>
              <a:rPr lang="id-ID" b="1" dirty="0" smtClean="0">
                <a:solidFill>
                  <a:schemeClr val="bg1"/>
                </a:solidFill>
                <a:cs typeface="Arial" charset="0"/>
              </a:rPr>
              <a:t>JABATAN</a:t>
            </a:r>
            <a:endParaRPr lang="en-US" b="1" dirty="0">
              <a:solidFill>
                <a:schemeClr val="bg1"/>
              </a:solidFill>
              <a:cs typeface="Arial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xmlns="" val="1301086859"/>
              </p:ext>
            </p:extLst>
          </p:nvPr>
        </p:nvGraphicFramePr>
        <p:xfrm>
          <a:off x="1625600" y="1227667"/>
          <a:ext cx="6604000" cy="26585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863629979"/>
              </p:ext>
            </p:extLst>
          </p:nvPr>
        </p:nvGraphicFramePr>
        <p:xfrm>
          <a:off x="2743200" y="3810000"/>
          <a:ext cx="4343400" cy="26585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xmlns="" val="1519195492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0FBEFC3-93B3-44CC-922D-653230C9B7F0}" type="slidenum">
              <a:rPr lang="en-US" sz="1600">
                <a:solidFill>
                  <a:srgbClr val="FFFFFF"/>
                </a:solidFill>
              </a:rPr>
              <a:pPr eaLnBrk="1" hangingPunct="1"/>
              <a:t>29</a:t>
            </a:fld>
            <a:endParaRPr lang="en-US" sz="1600">
              <a:solidFill>
                <a:srgbClr val="FFFFFF"/>
              </a:solidFill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228600" y="315974"/>
            <a:ext cx="9448800" cy="84600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38100" dist="114300" dir="2700000" algn="tl" rotWithShape="0">
              <a:schemeClr val="bg1">
                <a:alpha val="16000"/>
              </a:scheme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extrusionH="254000" prstMaterial="dkEdge">
            <a:bevelT w="50800" h="50800"/>
            <a:bevelB w="50800" h="50800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898525" indent="-803275">
              <a:tabLst>
                <a:tab pos="898525" algn="l"/>
              </a:tabLst>
              <a:defRPr/>
            </a:pPr>
            <a:r>
              <a:rPr lang="id-ID" b="1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id-ID" b="1" dirty="0" smtClean="0">
                <a:solidFill>
                  <a:schemeClr val="bg1"/>
                </a:solidFill>
                <a:cs typeface="Arial" charset="0"/>
              </a:rPr>
              <a:t>           </a:t>
            </a:r>
            <a:r>
              <a:rPr lang="sv-SE" b="1" dirty="0" smtClean="0">
                <a:solidFill>
                  <a:schemeClr val="bg1"/>
                </a:solidFill>
                <a:cs typeface="Arial" charset="0"/>
              </a:rPr>
              <a:t>KENAIKAN </a:t>
            </a:r>
            <a:r>
              <a:rPr lang="sv-SE" b="1" dirty="0">
                <a:solidFill>
                  <a:schemeClr val="bg1"/>
                </a:solidFill>
                <a:cs typeface="Arial" charset="0"/>
              </a:rPr>
              <a:t>PANGKAT</a:t>
            </a:r>
            <a:endParaRPr lang="en-US" b="1" dirty="0">
              <a:solidFill>
                <a:schemeClr val="bg1"/>
              </a:solidFill>
              <a:cs typeface="Arial" charset="0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651000" y="1540933"/>
          <a:ext cx="6604000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4134456996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213038B-8ABC-4AAE-AF64-3C42F1F91A7D}" type="slidenum">
              <a:rPr lang="en-US" sz="1600">
                <a:solidFill>
                  <a:srgbClr val="FFFFFF"/>
                </a:solidFill>
              </a:rPr>
              <a:pPr eaLnBrk="1" hangingPunct="1"/>
              <a:t>30</a:t>
            </a:fld>
            <a:endParaRPr lang="en-US" sz="1600">
              <a:solidFill>
                <a:srgbClr val="FFFFFF"/>
              </a:solidFill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228600" y="315974"/>
            <a:ext cx="9448800" cy="84600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38100" dist="114300" dir="2700000" algn="tl" rotWithShape="0">
              <a:schemeClr val="bg1">
                <a:alpha val="16000"/>
              </a:scheme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extrusionH="254000" prstMaterial="dkEdge">
            <a:bevelT w="50800" h="50800"/>
            <a:bevelB w="50800" h="50800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160463" indent="-1065213">
              <a:tabLst>
                <a:tab pos="1077913" algn="l"/>
              </a:tabLst>
              <a:defRPr/>
            </a:pPr>
            <a:r>
              <a:rPr lang="id-ID" b="1" dirty="0" smtClean="0">
                <a:solidFill>
                  <a:schemeClr val="bg1"/>
                </a:solidFill>
                <a:cs typeface="Arial" charset="0"/>
              </a:rPr>
              <a:t>            </a:t>
            </a:r>
            <a:r>
              <a:rPr lang="en-US" b="1" dirty="0" smtClean="0">
                <a:solidFill>
                  <a:schemeClr val="bg1"/>
                </a:solidFill>
                <a:cs typeface="Arial" charset="0"/>
              </a:rPr>
              <a:t>KELENGKAPAN </a:t>
            </a:r>
            <a:r>
              <a:rPr lang="en-US" b="1" dirty="0">
                <a:solidFill>
                  <a:schemeClr val="bg1"/>
                </a:solidFill>
                <a:cs typeface="Arial" charset="0"/>
              </a:rPr>
              <a:t>ADMINISTRASI KENAIKAN PANGKAT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xmlns="" val="2683964989"/>
              </p:ext>
            </p:extLst>
          </p:nvPr>
        </p:nvGraphicFramePr>
        <p:xfrm>
          <a:off x="1625600" y="1227667"/>
          <a:ext cx="6604000" cy="26585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406884779"/>
              </p:ext>
            </p:extLst>
          </p:nvPr>
        </p:nvGraphicFramePr>
        <p:xfrm>
          <a:off x="2743200" y="3810000"/>
          <a:ext cx="4343400" cy="26585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xmlns="" val="1744125154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AutoShape 20"/>
          <p:cNvSpPr>
            <a:spLocks noChangeArrowheads="1"/>
          </p:cNvSpPr>
          <p:nvPr/>
        </p:nvSpPr>
        <p:spPr bwMode="auto">
          <a:xfrm rot="5400000">
            <a:off x="713068" y="4025304"/>
            <a:ext cx="1800048" cy="1759552"/>
          </a:xfrm>
          <a:prstGeom prst="bentUpArrow">
            <a:avLst>
              <a:gd name="adj1" fmla="val 36192"/>
              <a:gd name="adj2" fmla="val 33793"/>
              <a:gd name="adj3" fmla="val 40989"/>
            </a:avLst>
          </a:prstGeom>
          <a:solidFill>
            <a:srgbClr val="A226DA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A5C99"/>
            </a:prstShdw>
          </a:effectLst>
        </p:spPr>
        <p:txBody>
          <a:bodyPr wrap="none"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86" b="1">
              <a:latin typeface="+mn-lt"/>
            </a:endParaRPr>
          </a:p>
        </p:txBody>
      </p:sp>
      <p:sp>
        <p:nvSpPr>
          <p:cNvPr id="35" name="AutoShape 20"/>
          <p:cNvSpPr>
            <a:spLocks noChangeArrowheads="1"/>
          </p:cNvSpPr>
          <p:nvPr/>
        </p:nvSpPr>
        <p:spPr bwMode="auto">
          <a:xfrm>
            <a:off x="3620681" y="2553275"/>
            <a:ext cx="2138190" cy="550746"/>
          </a:xfrm>
          <a:prstGeom prst="rightArrow">
            <a:avLst>
              <a:gd name="adj1" fmla="val 54167"/>
              <a:gd name="adj2" fmla="val 101498"/>
            </a:avLst>
          </a:prstGeom>
          <a:solidFill>
            <a:srgbClr val="FF0000"/>
          </a:solidFill>
          <a:ln>
            <a:noFill/>
          </a:ln>
          <a:effectLst>
            <a:prstShdw prst="shdw17" dist="17961" dir="2700000">
              <a:srgbClr val="7A5C99"/>
            </a:prst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7248" tIns="43625" rIns="87248" bIns="43625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sz="1786" b="1"/>
          </a:p>
        </p:txBody>
      </p:sp>
      <p:sp>
        <p:nvSpPr>
          <p:cNvPr id="20" name="Rounded Rectangle 19"/>
          <p:cNvSpPr/>
          <p:nvPr/>
        </p:nvSpPr>
        <p:spPr>
          <a:xfrm>
            <a:off x="5783413" y="2422344"/>
            <a:ext cx="2427656" cy="94464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786" b="1">
                <a:solidFill>
                  <a:schemeClr val="tx1"/>
                </a:solidFill>
              </a:rPr>
              <a:t>Prakom Madya dan Prakom Utama </a:t>
            </a:r>
          </a:p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786" b="1">
                <a:solidFill>
                  <a:schemeClr val="tx1"/>
                </a:solidFill>
              </a:rPr>
              <a:t>(</a:t>
            </a:r>
            <a:r>
              <a:rPr lang="en-US" sz="1786" b="1">
                <a:solidFill>
                  <a:schemeClr val="tx1"/>
                </a:solidFill>
              </a:rPr>
              <a:t>G</a:t>
            </a:r>
            <a:r>
              <a:rPr lang="id-ID" sz="1786" b="1">
                <a:solidFill>
                  <a:schemeClr val="tx1"/>
                </a:solidFill>
              </a:rPr>
              <a:t>olongan IV/</a:t>
            </a:r>
            <a:r>
              <a:rPr lang="en-US" sz="1786" b="1">
                <a:solidFill>
                  <a:schemeClr val="tx1"/>
                </a:solidFill>
              </a:rPr>
              <a:t>b</a:t>
            </a:r>
            <a:r>
              <a:rPr lang="id-ID" sz="1786" b="1">
                <a:solidFill>
                  <a:schemeClr val="tx1"/>
                </a:solidFill>
              </a:rPr>
              <a:t>-e)</a:t>
            </a:r>
            <a:endParaRPr lang="en-US" sz="1786" b="1">
              <a:solidFill>
                <a:srgbClr val="FFFFFF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279771" y="2369090"/>
            <a:ext cx="2427656" cy="993697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786" b="1">
                <a:solidFill>
                  <a:schemeClr val="tx1"/>
                </a:solidFill>
              </a:rPr>
              <a:t>Prakom Madya dan Prakom Utama</a:t>
            </a:r>
          </a:p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786" b="1">
                <a:solidFill>
                  <a:schemeClr val="tx1"/>
                </a:solidFill>
              </a:rPr>
              <a:t>(</a:t>
            </a:r>
            <a:r>
              <a:rPr lang="en-US" sz="1786" b="1">
                <a:solidFill>
                  <a:schemeClr val="tx1"/>
                </a:solidFill>
              </a:rPr>
              <a:t>G</a:t>
            </a:r>
            <a:r>
              <a:rPr lang="id-ID" sz="1786" b="1">
                <a:solidFill>
                  <a:schemeClr val="tx1"/>
                </a:solidFill>
              </a:rPr>
              <a:t>olongan IV/a-d)</a:t>
            </a:r>
            <a:endParaRPr lang="en-US" sz="1786" b="1">
              <a:solidFill>
                <a:srgbClr val="FFFFFF"/>
              </a:solidFill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592026" y="182087"/>
            <a:ext cx="7619043" cy="846001"/>
          </a:xfrm>
          <a:prstGeom prst="roundRect">
            <a:avLst/>
          </a:prstGeom>
          <a:solidFill>
            <a:srgbClr val="002060"/>
          </a:solidFill>
          <a:ln>
            <a:solidFill>
              <a:srgbClr val="C00000"/>
            </a:solidFill>
          </a:ln>
          <a:effectLst>
            <a:outerShdw blurRad="38100" dist="114300" dir="2700000" algn="tl" rotWithShape="0">
              <a:schemeClr val="bg1">
                <a:alpha val="16000"/>
              </a:scheme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extrusionH="254000" prstMaterial="dkEdge">
            <a:bevelT w="50800" h="50800"/>
            <a:bevelB w="50800" h="50800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marL="857359" indent="-766472" algn="ctr" defTabSz="872506" fontAlgn="auto">
              <a:spcBef>
                <a:spcPts val="0"/>
              </a:spcBef>
              <a:spcAft>
                <a:spcPts val="0"/>
              </a:spcAft>
              <a:tabLst>
                <a:tab pos="857359" algn="l"/>
              </a:tabLst>
              <a:defRPr/>
            </a:pPr>
            <a:r>
              <a:rPr lang="sv-SE" sz="2806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2" charset="0"/>
                <a:cs typeface="Arial" charset="0"/>
              </a:rPr>
              <a:t>KENAIKAN </a:t>
            </a:r>
            <a:r>
              <a:rPr lang="sv-SE" sz="2806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2" charset="0"/>
                <a:cs typeface="Arial" charset="0"/>
              </a:rPr>
              <a:t>PANGKAT PRAKOM MADYA DAN PRAKOM UTAMA</a:t>
            </a:r>
            <a:r>
              <a:rPr lang="sv-SE" sz="2806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2" charset="0"/>
                <a:cs typeface="Arial" charset="0"/>
              </a:rPr>
              <a:t> </a:t>
            </a:r>
            <a:endParaRPr lang="en-US" sz="2806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2" charset="0"/>
              <a:cs typeface="Arial" charset="0"/>
            </a:endParaRPr>
          </a:p>
        </p:txBody>
      </p:sp>
      <p:sp>
        <p:nvSpPr>
          <p:cNvPr id="23" name="Text Box 6"/>
          <p:cNvSpPr txBox="1">
            <a:spLocks noChangeArrowheads="1"/>
          </p:cNvSpPr>
          <p:nvPr/>
        </p:nvSpPr>
        <p:spPr bwMode="auto">
          <a:xfrm>
            <a:off x="4796624" y="4740060"/>
            <a:ext cx="290013" cy="362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7248" tIns="43625" rIns="87248" bIns="4362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en-US" sz="1786" b="1">
                <a:solidFill>
                  <a:srgbClr val="000000"/>
                </a:solidFill>
              </a:rPr>
              <a:t>+</a:t>
            </a:r>
          </a:p>
        </p:txBody>
      </p:sp>
      <p:sp>
        <p:nvSpPr>
          <p:cNvPr id="24" name="AutoShape 8"/>
          <p:cNvSpPr>
            <a:spLocks noChangeArrowheads="1"/>
          </p:cNvSpPr>
          <p:nvPr/>
        </p:nvSpPr>
        <p:spPr bwMode="auto">
          <a:xfrm rot="6831">
            <a:off x="6969702" y="4009106"/>
            <a:ext cx="2077446" cy="1690709"/>
          </a:xfrm>
          <a:prstGeom prst="bentUpArrow">
            <a:avLst>
              <a:gd name="adj1" fmla="val 39685"/>
              <a:gd name="adj2" fmla="val 50000"/>
              <a:gd name="adj3" fmla="val 44200"/>
            </a:avLst>
          </a:prstGeom>
          <a:solidFill>
            <a:srgbClr val="A226DA"/>
          </a:solidFill>
          <a:ln w="15875">
            <a:noFill/>
            <a:miter lim="800000"/>
            <a:headEnd/>
            <a:tailEnd/>
          </a:ln>
          <a:effectLst/>
        </p:spPr>
        <p:txBody>
          <a:bodyPr wrap="none"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86" b="1" dirty="0">
                <a:latin typeface="+mn-lt"/>
              </a:rPr>
              <a:t>KP</a:t>
            </a:r>
          </a:p>
        </p:txBody>
      </p:sp>
      <p:sp>
        <p:nvSpPr>
          <p:cNvPr id="32" name="Rectangle 13"/>
          <p:cNvSpPr>
            <a:spLocks noChangeArrowheads="1"/>
          </p:cNvSpPr>
          <p:nvPr/>
        </p:nvSpPr>
        <p:spPr bwMode="auto">
          <a:xfrm>
            <a:off x="2492403" y="4272612"/>
            <a:ext cx="2111643" cy="1687669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lIns="87248" tIns="43625" rIns="87248" bIns="43625" anchor="ctr"/>
          <a:lstStyle/>
          <a:p>
            <a:pPr algn="ctr" defTabSz="872506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id-ID" sz="1786" b="1" dirty="0">
              <a:solidFill>
                <a:srgbClr val="FFFF00"/>
              </a:solidFill>
            </a:endParaRPr>
          </a:p>
          <a:p>
            <a:pPr algn="ctr" defTabSz="872506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786" b="1" dirty="0">
                <a:solidFill>
                  <a:srgbClr val="FFFF00"/>
                </a:solidFill>
              </a:rPr>
              <a:t>ANGKA KREDIT YANG </a:t>
            </a:r>
          </a:p>
          <a:p>
            <a:pPr algn="ctr" defTabSz="872506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786" b="1" dirty="0">
                <a:solidFill>
                  <a:srgbClr val="FFFF00"/>
                </a:solidFill>
              </a:rPr>
              <a:t>DIPERSYARATKAN </a:t>
            </a:r>
          </a:p>
          <a:p>
            <a:pPr algn="ctr" defTabSz="872506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786" b="1" dirty="0">
                <a:solidFill>
                  <a:srgbClr val="FFFF00"/>
                </a:solidFill>
              </a:rPr>
              <a:t>(MINIMAL 12 AK </a:t>
            </a:r>
          </a:p>
          <a:p>
            <a:pPr algn="ctr" defTabSz="872506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786" b="1" dirty="0">
                <a:solidFill>
                  <a:srgbClr val="FFFF00"/>
                </a:solidFill>
              </a:rPr>
              <a:t>DARI UNSUR </a:t>
            </a:r>
          </a:p>
          <a:p>
            <a:pPr algn="ctr" defTabSz="872506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786" b="1" dirty="0">
                <a:solidFill>
                  <a:srgbClr val="FFFF00"/>
                </a:solidFill>
              </a:rPr>
              <a:t>PENGEMBANGAN </a:t>
            </a:r>
          </a:p>
          <a:p>
            <a:pPr algn="ctr" defTabSz="872506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786" b="1" dirty="0">
                <a:solidFill>
                  <a:srgbClr val="FFFF00"/>
                </a:solidFill>
              </a:rPr>
              <a:t>PROFESI)</a:t>
            </a:r>
          </a:p>
          <a:p>
            <a:pPr algn="ctr" defTabSz="872506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id-ID" sz="1786" b="1" dirty="0">
              <a:solidFill>
                <a:srgbClr val="FFFF00"/>
              </a:solidFill>
            </a:endParaRP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5137376" y="4274076"/>
            <a:ext cx="1859869" cy="166864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lIns="87248" tIns="43625" rIns="87248" bIns="43625" anchor="ctr"/>
          <a:lstStyle/>
          <a:p>
            <a:pPr algn="ctr" defTabSz="872506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786" b="1" dirty="0" smtClean="0">
                <a:solidFill>
                  <a:srgbClr val="FFFF00"/>
                </a:solidFill>
              </a:rPr>
              <a:t>PPK </a:t>
            </a:r>
            <a:endParaRPr lang="id-ID" sz="1786" b="1" dirty="0">
              <a:solidFill>
                <a:srgbClr val="FFFF00"/>
              </a:solidFill>
            </a:endParaRPr>
          </a:p>
          <a:p>
            <a:pPr algn="ctr" defTabSz="872506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786" b="1" dirty="0">
                <a:solidFill>
                  <a:srgbClr val="FFFF00"/>
                </a:solidFill>
              </a:rPr>
              <a:t>SETIAP UNSURNYA </a:t>
            </a:r>
          </a:p>
          <a:p>
            <a:pPr algn="ctr" defTabSz="872506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786" b="1" dirty="0">
                <a:solidFill>
                  <a:srgbClr val="FFFF00"/>
                </a:solidFill>
              </a:rPr>
              <a:t>BER NILAI BAIK </a:t>
            </a:r>
          </a:p>
          <a:p>
            <a:pPr algn="ctr" defTabSz="872506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786" b="1" dirty="0">
                <a:solidFill>
                  <a:srgbClr val="FFFF00"/>
                </a:solidFill>
              </a:rPr>
              <a:t>DALAM </a:t>
            </a:r>
          </a:p>
          <a:p>
            <a:pPr algn="ctr" defTabSz="872506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786" b="1" dirty="0">
                <a:solidFill>
                  <a:srgbClr val="FFFF00"/>
                </a:solidFill>
              </a:rPr>
              <a:t>1 TAHUN TERAKHIR</a:t>
            </a:r>
            <a:endParaRPr lang="en-US" sz="1786" b="1" dirty="0">
              <a:solidFill>
                <a:srgbClr val="FFFF00"/>
              </a:solidFill>
            </a:endParaRPr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8000326" y="1295873"/>
            <a:ext cx="1336368" cy="3229558"/>
            <a:chOff x="8255375" y="1296730"/>
            <a:chExt cx="1447800" cy="3230563"/>
          </a:xfrm>
        </p:grpSpPr>
        <p:graphicFrame>
          <p:nvGraphicFramePr>
            <p:cNvPr id="86041" name="Object 6"/>
            <p:cNvGraphicFramePr>
              <a:graphicFrameLocks noChangeAspect="1"/>
            </p:cNvGraphicFramePr>
            <p:nvPr/>
          </p:nvGraphicFramePr>
          <p:xfrm>
            <a:off x="8255375" y="1296730"/>
            <a:ext cx="1447800" cy="3230563"/>
          </p:xfrm>
          <a:graphic>
            <a:graphicData uri="http://schemas.openxmlformats.org/presentationml/2006/ole">
              <p:oleObj spid="_x0000_s2106" name="Clip" r:id="rId4" imgW="2260600" imgH="4551363" progId="">
                <p:embed/>
              </p:oleObj>
            </a:graphicData>
          </a:graphic>
        </p:graphicFrame>
        <p:sp>
          <p:nvSpPr>
            <p:cNvPr id="86042" name="Text Box 10"/>
            <p:cNvSpPr txBox="1">
              <a:spLocks noChangeArrowheads="1"/>
            </p:cNvSpPr>
            <p:nvPr/>
          </p:nvSpPr>
          <p:spPr bwMode="auto">
            <a:xfrm>
              <a:off x="8911013" y="1838067"/>
              <a:ext cx="624985" cy="422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6826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6826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6826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6826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lnSpc>
                  <a:spcPct val="70000"/>
                </a:lnSpc>
              </a:pPr>
              <a:r>
                <a:rPr lang="en-US" sz="1531" b="1">
                  <a:solidFill>
                    <a:srgbClr val="000000"/>
                  </a:solidFill>
                </a:rPr>
                <a:t>IV</a:t>
              </a:r>
            </a:p>
            <a:p>
              <a:pPr algn="r">
                <a:lnSpc>
                  <a:spcPct val="70000"/>
                </a:lnSpc>
              </a:pPr>
              <a:r>
                <a:rPr lang="id-ID" sz="1531" b="1">
                  <a:solidFill>
                    <a:srgbClr val="000000"/>
                  </a:solidFill>
                </a:rPr>
                <a:t>b-e</a:t>
              </a:r>
              <a:endParaRPr lang="en-US" sz="1531" b="1">
                <a:solidFill>
                  <a:srgbClr val="000000"/>
                </a:solidFill>
              </a:endParaRPr>
            </a:p>
          </p:txBody>
        </p:sp>
      </p:grp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733316" y="1295873"/>
            <a:ext cx="1336368" cy="3231582"/>
            <a:chOff x="381001" y="1295400"/>
            <a:chExt cx="1448822" cy="3231893"/>
          </a:xfrm>
        </p:grpSpPr>
        <p:graphicFrame>
          <p:nvGraphicFramePr>
            <p:cNvPr id="86039" name="Object 3"/>
            <p:cNvGraphicFramePr>
              <a:graphicFrameLocks noChangeAspect="1"/>
            </p:cNvGraphicFramePr>
            <p:nvPr/>
          </p:nvGraphicFramePr>
          <p:xfrm>
            <a:off x="381001" y="1295400"/>
            <a:ext cx="1448822" cy="3231893"/>
          </p:xfrm>
          <a:graphic>
            <a:graphicData uri="http://schemas.openxmlformats.org/presentationml/2006/ole">
              <p:oleObj spid="_x0000_s2107" name="Clip" r:id="rId5" imgW="2260600" imgH="4551363" progId="">
                <p:embed/>
              </p:oleObj>
            </a:graphicData>
          </a:graphic>
        </p:graphicFrame>
        <p:sp>
          <p:nvSpPr>
            <p:cNvPr id="86040" name="Text Box 4"/>
            <p:cNvSpPr txBox="1">
              <a:spLocks noChangeArrowheads="1"/>
            </p:cNvSpPr>
            <p:nvPr/>
          </p:nvSpPr>
          <p:spPr bwMode="auto">
            <a:xfrm>
              <a:off x="950690" y="1844631"/>
              <a:ext cx="706160" cy="477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6826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6826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6826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6826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lnSpc>
                  <a:spcPct val="70000"/>
                </a:lnSpc>
              </a:pPr>
              <a:r>
                <a:rPr lang="en-US" sz="1786" b="1">
                  <a:solidFill>
                    <a:srgbClr val="000000"/>
                  </a:solidFill>
                </a:rPr>
                <a:t>IV</a:t>
              </a:r>
            </a:p>
            <a:p>
              <a:pPr algn="ctr">
                <a:lnSpc>
                  <a:spcPct val="70000"/>
                </a:lnSpc>
              </a:pPr>
              <a:r>
                <a:rPr lang="en-US" sz="1786" b="1">
                  <a:solidFill>
                    <a:srgbClr val="000000"/>
                  </a:solidFill>
                </a:rPr>
                <a:t>a-</a:t>
              </a:r>
              <a:r>
                <a:rPr lang="id-ID" sz="1786" b="1">
                  <a:solidFill>
                    <a:srgbClr val="000000"/>
                  </a:solidFill>
                </a:rPr>
                <a:t>d</a:t>
              </a:r>
              <a:endParaRPr lang="en-US" sz="1786" b="1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423121570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 autoUpdateAnimBg="0"/>
      <p:bldP spid="23" grpId="0" autoUpdateAnimBg="0"/>
      <p:bldP spid="24" grpId="0" animBg="1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39"/>
          <p:cNvSpPr/>
          <p:nvPr/>
        </p:nvSpPr>
        <p:spPr>
          <a:xfrm>
            <a:off x="592027" y="220724"/>
            <a:ext cx="5153062" cy="846001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38100" dist="114300" dir="2700000" algn="tl" rotWithShape="0">
              <a:schemeClr val="bg1">
                <a:alpha val="16000"/>
              </a:scheme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extrusionH="254000" prstMaterial="dkEdge">
            <a:bevelT w="50800" h="50800"/>
            <a:bevelB w="50800" h="50800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marL="857359" indent="-766472" algn="ctr" defTabSz="872506" fontAlgn="auto">
              <a:spcBef>
                <a:spcPts val="0"/>
              </a:spcBef>
              <a:spcAft>
                <a:spcPts val="0"/>
              </a:spcAft>
              <a:tabLst>
                <a:tab pos="857359" algn="l"/>
              </a:tabLst>
              <a:defRPr/>
            </a:pPr>
            <a:r>
              <a:rPr lang="en-US" sz="2806" b="1" kern="1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PENINGKATAN </a:t>
            </a:r>
            <a:r>
              <a:rPr lang="en-US" sz="2806" b="1" kern="10" dirty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JENJANG PENDIDIKAN</a:t>
            </a:r>
          </a:p>
        </p:txBody>
      </p:sp>
      <p:sp>
        <p:nvSpPr>
          <p:cNvPr id="18" name="Text Box 33"/>
          <p:cNvSpPr txBox="1">
            <a:spLocks noChangeArrowheads="1"/>
          </p:cNvSpPr>
          <p:nvPr/>
        </p:nvSpPr>
        <p:spPr bwMode="auto">
          <a:xfrm>
            <a:off x="834555" y="1382940"/>
            <a:ext cx="8269286" cy="4815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248" tIns="43625" rIns="87248" bIns="4362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sz="2423" dirty="0" err="1"/>
              <a:t>Bagi</a:t>
            </a:r>
            <a:r>
              <a:rPr lang="en-US" sz="2423" dirty="0"/>
              <a:t> </a:t>
            </a:r>
            <a:r>
              <a:rPr lang="id-ID" sz="2423" dirty="0" smtClean="0"/>
              <a:t>Pranata Komputer</a:t>
            </a:r>
            <a:r>
              <a:rPr lang="en-US" sz="2423" dirty="0" smtClean="0"/>
              <a:t> </a:t>
            </a:r>
            <a:r>
              <a:rPr lang="en-US" sz="2423" dirty="0" err="1"/>
              <a:t>berpendidikan</a:t>
            </a:r>
            <a:r>
              <a:rPr lang="en-US" sz="2423" dirty="0"/>
              <a:t> SMA yang </a:t>
            </a:r>
            <a:r>
              <a:rPr lang="en-US" sz="2423" dirty="0" err="1"/>
              <a:t>melanjutkan</a:t>
            </a:r>
            <a:r>
              <a:rPr lang="en-US" sz="2423" dirty="0"/>
              <a:t> </a:t>
            </a:r>
            <a:r>
              <a:rPr lang="en-US" sz="2423" dirty="0" err="1"/>
              <a:t>pendidikan</a:t>
            </a:r>
            <a:r>
              <a:rPr lang="en-US" sz="2423" dirty="0"/>
              <a:t> </a:t>
            </a:r>
            <a:r>
              <a:rPr lang="id-ID" sz="2423" dirty="0" smtClean="0"/>
              <a:t>DIV/</a:t>
            </a:r>
            <a:r>
              <a:rPr lang="en-US" sz="2423" dirty="0" smtClean="0"/>
              <a:t>S1</a:t>
            </a:r>
            <a:r>
              <a:rPr lang="en-US" sz="2423" dirty="0"/>
              <a:t>, </a:t>
            </a:r>
            <a:r>
              <a:rPr lang="en-US" sz="2423" dirty="0" err="1"/>
              <a:t>ijazah</a:t>
            </a:r>
            <a:r>
              <a:rPr lang="en-US" sz="2423" dirty="0"/>
              <a:t> yang </a:t>
            </a:r>
            <a:r>
              <a:rPr lang="en-US" sz="2423" dirty="0" err="1"/>
              <a:t>dimiliki</a:t>
            </a:r>
            <a:r>
              <a:rPr lang="en-US" sz="2423" dirty="0"/>
              <a:t> </a:t>
            </a:r>
            <a:r>
              <a:rPr lang="en-US" sz="2423" dirty="0" err="1"/>
              <a:t>dapat</a:t>
            </a:r>
            <a:r>
              <a:rPr lang="en-US" sz="2423" dirty="0"/>
              <a:t> </a:t>
            </a:r>
            <a:r>
              <a:rPr lang="en-US" sz="2423" dirty="0" err="1"/>
              <a:t>langsung</a:t>
            </a:r>
            <a:r>
              <a:rPr lang="en-US" sz="2423" dirty="0"/>
              <a:t> </a:t>
            </a:r>
            <a:r>
              <a:rPr lang="en-US" sz="2423" dirty="0" err="1"/>
              <a:t>dinilaikan</a:t>
            </a:r>
            <a:r>
              <a:rPr lang="en-US" sz="2423" dirty="0"/>
              <a:t> </a:t>
            </a:r>
            <a:r>
              <a:rPr lang="en-US" sz="2423" dirty="0" err="1"/>
              <a:t>angka</a:t>
            </a:r>
            <a:r>
              <a:rPr lang="en-US" sz="2423" dirty="0"/>
              <a:t> </a:t>
            </a:r>
            <a:r>
              <a:rPr lang="en-US" sz="2423" dirty="0" err="1"/>
              <a:t>kreditnya</a:t>
            </a:r>
            <a:r>
              <a:rPr lang="en-US" sz="2423" dirty="0"/>
              <a:t> </a:t>
            </a:r>
            <a:r>
              <a:rPr lang="en-US" sz="2423" dirty="0" err="1"/>
              <a:t>bila</a:t>
            </a:r>
            <a:r>
              <a:rPr lang="en-US" sz="2423" dirty="0"/>
              <a:t> </a:t>
            </a:r>
            <a:r>
              <a:rPr lang="en-US" sz="2423" dirty="0" err="1"/>
              <a:t>memenuhi</a:t>
            </a:r>
            <a:r>
              <a:rPr lang="en-US" sz="2423" dirty="0"/>
              <a:t> </a:t>
            </a:r>
            <a:r>
              <a:rPr lang="en-US" sz="2423" dirty="0" err="1"/>
              <a:t>ketentuan</a:t>
            </a:r>
            <a:r>
              <a:rPr lang="en-US" sz="2423" dirty="0"/>
              <a:t> </a:t>
            </a:r>
            <a:r>
              <a:rPr lang="en-US" sz="2423" dirty="0" err="1"/>
              <a:t>sbb</a:t>
            </a:r>
            <a:r>
              <a:rPr lang="en-US" sz="2423" dirty="0"/>
              <a:t>: </a:t>
            </a:r>
            <a:endParaRPr lang="id-ID" sz="2423" dirty="0"/>
          </a:p>
          <a:p>
            <a:pPr algn="just">
              <a:lnSpc>
                <a:spcPct val="110000"/>
              </a:lnSpc>
              <a:defRPr/>
            </a:pPr>
            <a:endParaRPr lang="id-ID" sz="638" dirty="0"/>
          </a:p>
          <a:p>
            <a:pPr marL="364474" indent="-364474">
              <a:lnSpc>
                <a:spcPct val="110000"/>
              </a:lnSpc>
              <a:buFontTx/>
              <a:buChar char="-"/>
              <a:defRPr/>
            </a:pPr>
            <a:r>
              <a:rPr lang="en-US" sz="2423" dirty="0"/>
              <a:t>Ada </a:t>
            </a:r>
            <a:r>
              <a:rPr lang="en-US" sz="2423" dirty="0" err="1"/>
              <a:t>ijin</a:t>
            </a:r>
            <a:r>
              <a:rPr lang="en-US" sz="2423" dirty="0"/>
              <a:t> </a:t>
            </a:r>
            <a:r>
              <a:rPr lang="en-US" sz="2423" dirty="0" err="1"/>
              <a:t>belajar</a:t>
            </a:r>
            <a:r>
              <a:rPr lang="en-US" sz="2423" dirty="0"/>
              <a:t> </a:t>
            </a:r>
            <a:endParaRPr lang="id-ID" sz="2423" dirty="0"/>
          </a:p>
          <a:p>
            <a:pPr marL="364474" indent="-364474">
              <a:lnSpc>
                <a:spcPct val="110000"/>
              </a:lnSpc>
              <a:buFontTx/>
              <a:buChar char="-"/>
              <a:defRPr/>
            </a:pPr>
            <a:r>
              <a:rPr lang="en-US" sz="2423" dirty="0" err="1"/>
              <a:t>Universitas</a:t>
            </a:r>
            <a:r>
              <a:rPr lang="en-US" sz="2423" dirty="0"/>
              <a:t> </a:t>
            </a:r>
            <a:r>
              <a:rPr lang="en-US" sz="2423" dirty="0" err="1"/>
              <a:t>satu</a:t>
            </a:r>
            <a:r>
              <a:rPr lang="en-US" sz="2423" dirty="0"/>
              <a:t> </a:t>
            </a:r>
            <a:r>
              <a:rPr lang="en-US" sz="2423" dirty="0" err="1"/>
              <a:t>kota</a:t>
            </a:r>
            <a:r>
              <a:rPr lang="en-US" sz="2423" dirty="0"/>
              <a:t> </a:t>
            </a:r>
            <a:r>
              <a:rPr lang="en-US" sz="2423" dirty="0" err="1"/>
              <a:t>dengan</a:t>
            </a:r>
            <a:r>
              <a:rPr lang="en-US" sz="2423" dirty="0"/>
              <a:t> </a:t>
            </a:r>
            <a:r>
              <a:rPr lang="en-US" sz="2423" dirty="0" err="1"/>
              <a:t>kantor</a:t>
            </a:r>
            <a:r>
              <a:rPr lang="en-US" sz="2423" dirty="0"/>
              <a:t> </a:t>
            </a:r>
            <a:endParaRPr lang="id-ID" sz="2423" dirty="0"/>
          </a:p>
          <a:p>
            <a:pPr marL="364474" indent="-364474">
              <a:lnSpc>
                <a:spcPct val="110000"/>
              </a:lnSpc>
              <a:buFontTx/>
              <a:buChar char="-"/>
              <a:defRPr/>
            </a:pPr>
            <a:r>
              <a:rPr lang="en-US" sz="2423" dirty="0" err="1"/>
              <a:t>Terakreditasi</a:t>
            </a:r>
            <a:r>
              <a:rPr lang="en-US" sz="2423" dirty="0"/>
              <a:t> </a:t>
            </a:r>
            <a:r>
              <a:rPr lang="id-ID" sz="2423" dirty="0" smtClean="0"/>
              <a:t>min </a:t>
            </a:r>
            <a:r>
              <a:rPr lang="en-US" sz="2423" dirty="0" smtClean="0"/>
              <a:t>B</a:t>
            </a:r>
            <a:r>
              <a:rPr lang="en-US" sz="2423" dirty="0"/>
              <a:t>, </a:t>
            </a:r>
            <a:r>
              <a:rPr lang="en-US" sz="2423" dirty="0" err="1"/>
              <a:t>dan</a:t>
            </a:r>
            <a:r>
              <a:rPr lang="en-US" sz="2423" dirty="0"/>
              <a:t> </a:t>
            </a:r>
            <a:endParaRPr lang="id-ID" sz="2423" dirty="0"/>
          </a:p>
          <a:p>
            <a:pPr marL="364474" indent="-364474">
              <a:lnSpc>
                <a:spcPct val="110000"/>
              </a:lnSpc>
              <a:buFontTx/>
              <a:buChar char="-"/>
              <a:defRPr/>
            </a:pPr>
            <a:r>
              <a:rPr lang="en-US" sz="2423" dirty="0" err="1"/>
              <a:t>Bukan</a:t>
            </a:r>
            <a:r>
              <a:rPr lang="en-US" sz="2423" dirty="0"/>
              <a:t> </a:t>
            </a:r>
            <a:r>
              <a:rPr lang="en-US" sz="2423" dirty="0" err="1"/>
              <a:t>kelas</a:t>
            </a:r>
            <a:r>
              <a:rPr lang="en-US" sz="2423" dirty="0"/>
              <a:t> </a:t>
            </a:r>
            <a:r>
              <a:rPr lang="en-US" sz="2423" dirty="0" err="1"/>
              <a:t>sabtu-minggu</a:t>
            </a:r>
            <a:endParaRPr lang="id-ID" sz="2423" dirty="0"/>
          </a:p>
          <a:p>
            <a:pPr marL="364474" indent="-364474">
              <a:lnSpc>
                <a:spcPct val="110000"/>
              </a:lnSpc>
              <a:buFontTx/>
              <a:buChar char="-"/>
              <a:defRPr/>
            </a:pPr>
            <a:endParaRPr lang="en-US" sz="638" dirty="0"/>
          </a:p>
          <a:p>
            <a:pPr algn="just">
              <a:lnSpc>
                <a:spcPct val="110000"/>
              </a:lnSpc>
              <a:defRPr/>
            </a:pPr>
            <a:r>
              <a:rPr lang="en-US" sz="2423" dirty="0" err="1"/>
              <a:t>Jika</a:t>
            </a:r>
            <a:r>
              <a:rPr lang="en-US" sz="2423" dirty="0"/>
              <a:t> </a:t>
            </a:r>
            <a:r>
              <a:rPr lang="en-US" sz="2423" dirty="0" err="1"/>
              <a:t>tidak</a:t>
            </a:r>
            <a:r>
              <a:rPr lang="en-US" sz="2423" dirty="0"/>
              <a:t> </a:t>
            </a:r>
            <a:r>
              <a:rPr lang="en-US" sz="2423" dirty="0" err="1"/>
              <a:t>memenuhi</a:t>
            </a:r>
            <a:r>
              <a:rPr lang="en-US" sz="2423" dirty="0"/>
              <a:t> </a:t>
            </a:r>
            <a:r>
              <a:rPr lang="en-US" sz="2423" dirty="0" err="1"/>
              <a:t>ketentuan</a:t>
            </a:r>
            <a:r>
              <a:rPr lang="en-US" sz="2423" dirty="0"/>
              <a:t> </a:t>
            </a:r>
            <a:r>
              <a:rPr lang="en-US" sz="2423" dirty="0" err="1"/>
              <a:t>tersebut</a:t>
            </a:r>
            <a:r>
              <a:rPr lang="en-US" sz="2423" dirty="0"/>
              <a:t>, </a:t>
            </a:r>
            <a:r>
              <a:rPr lang="en-US" sz="2423" dirty="0" err="1"/>
              <a:t>maka</a:t>
            </a:r>
            <a:r>
              <a:rPr lang="en-US" sz="2423" dirty="0"/>
              <a:t> </a:t>
            </a:r>
            <a:r>
              <a:rPr lang="en-US" sz="2423" dirty="0" err="1"/>
              <a:t>penilaian</a:t>
            </a:r>
            <a:r>
              <a:rPr lang="en-US" sz="2423" dirty="0"/>
              <a:t> </a:t>
            </a:r>
            <a:r>
              <a:rPr lang="en-US" sz="2423" dirty="0" err="1"/>
              <a:t>untuk</a:t>
            </a:r>
            <a:r>
              <a:rPr lang="en-US" sz="2423" dirty="0"/>
              <a:t> </a:t>
            </a:r>
            <a:r>
              <a:rPr lang="en-US" sz="2423" dirty="0" err="1"/>
              <a:t>pendidikannya</a:t>
            </a:r>
            <a:r>
              <a:rPr lang="en-US" sz="2423" dirty="0"/>
              <a:t> </a:t>
            </a:r>
            <a:r>
              <a:rPr lang="en-US" sz="2423" dirty="0" err="1"/>
              <a:t>ditetapkan</a:t>
            </a:r>
            <a:r>
              <a:rPr lang="en-US" sz="2423" dirty="0"/>
              <a:t> </a:t>
            </a:r>
            <a:r>
              <a:rPr lang="en-US" sz="2423" dirty="0" err="1"/>
              <a:t>berdasarkan</a:t>
            </a:r>
            <a:r>
              <a:rPr lang="en-US" sz="2423" dirty="0"/>
              <a:t> </a:t>
            </a:r>
            <a:r>
              <a:rPr lang="en-US" sz="2423" dirty="0" err="1"/>
              <a:t>keputusan</a:t>
            </a:r>
            <a:r>
              <a:rPr lang="en-US" sz="2423" dirty="0"/>
              <a:t> BKN </a:t>
            </a:r>
            <a:r>
              <a:rPr lang="en-US" sz="2423" dirty="0" err="1"/>
              <a:t>apakah</a:t>
            </a:r>
            <a:r>
              <a:rPr lang="en-US" sz="2423" dirty="0"/>
              <a:t> </a:t>
            </a:r>
            <a:r>
              <a:rPr lang="en-US" sz="2423" dirty="0" err="1"/>
              <a:t>diakui</a:t>
            </a:r>
            <a:r>
              <a:rPr lang="en-US" sz="2423" dirty="0"/>
              <a:t> </a:t>
            </a:r>
            <a:r>
              <a:rPr lang="en-US" sz="2423" dirty="0" err="1"/>
              <a:t>atau</a:t>
            </a:r>
            <a:r>
              <a:rPr lang="en-US" sz="2423" dirty="0"/>
              <a:t> </a:t>
            </a:r>
            <a:r>
              <a:rPr lang="en-US" sz="2423" dirty="0" err="1"/>
              <a:t>tidak</a:t>
            </a:r>
            <a:r>
              <a:rPr lang="en-US" sz="2423" dirty="0"/>
              <a:t>. </a:t>
            </a:r>
            <a:r>
              <a:rPr lang="en-US" sz="2423" dirty="0" err="1"/>
              <a:t>Jika</a:t>
            </a:r>
            <a:r>
              <a:rPr lang="en-US" sz="2423" dirty="0"/>
              <a:t> </a:t>
            </a:r>
            <a:r>
              <a:rPr lang="en-US" sz="2423" dirty="0" err="1"/>
              <a:t>diakui</a:t>
            </a:r>
            <a:r>
              <a:rPr lang="en-US" sz="2423" dirty="0"/>
              <a:t> BKN, </a:t>
            </a:r>
            <a:r>
              <a:rPr lang="en-US" sz="2423" dirty="0" err="1"/>
              <a:t>maka</a:t>
            </a:r>
            <a:r>
              <a:rPr lang="en-US" sz="2423" dirty="0"/>
              <a:t> </a:t>
            </a:r>
            <a:r>
              <a:rPr lang="en-US" sz="2423" dirty="0" err="1"/>
              <a:t>ijazah</a:t>
            </a:r>
            <a:r>
              <a:rPr lang="en-US" sz="2423" dirty="0"/>
              <a:t> </a:t>
            </a:r>
            <a:r>
              <a:rPr lang="en-US" sz="2423" dirty="0" err="1"/>
              <a:t>tersebut</a:t>
            </a:r>
            <a:r>
              <a:rPr lang="en-US" sz="2423" dirty="0"/>
              <a:t> </a:t>
            </a:r>
            <a:r>
              <a:rPr lang="en-US" sz="2423" dirty="0" err="1"/>
              <a:t>akan</a:t>
            </a:r>
            <a:r>
              <a:rPr lang="en-US" sz="2423" dirty="0"/>
              <a:t> </a:t>
            </a:r>
            <a:r>
              <a:rPr lang="en-US" sz="2423" dirty="0" err="1"/>
              <a:t>dinilai</a:t>
            </a:r>
            <a:r>
              <a:rPr lang="en-US" sz="2423" dirty="0"/>
              <a:t> AK </a:t>
            </a:r>
            <a:r>
              <a:rPr lang="en-US" sz="2423" dirty="0" err="1"/>
              <a:t>nya</a:t>
            </a:r>
            <a:r>
              <a:rPr lang="en-US" sz="2423" dirty="0"/>
              <a:t> </a:t>
            </a:r>
            <a:r>
              <a:rPr lang="en-US" sz="2423" dirty="0" err="1"/>
              <a:t>sesuai</a:t>
            </a:r>
            <a:r>
              <a:rPr lang="en-US" sz="2423" dirty="0"/>
              <a:t> </a:t>
            </a:r>
            <a:r>
              <a:rPr lang="en-US" sz="2423" dirty="0" err="1" smtClean="0"/>
              <a:t>ketentuan</a:t>
            </a:r>
            <a:r>
              <a:rPr lang="id-ID" sz="2423" dirty="0" smtClean="0"/>
              <a:t>.</a:t>
            </a:r>
            <a:endParaRPr lang="en-US" sz="2423" dirty="0"/>
          </a:p>
        </p:txBody>
      </p:sp>
    </p:spTree>
    <p:extLst>
      <p:ext uri="{BB962C8B-B14F-4D97-AF65-F5344CB8AC3E}">
        <p14:creationId xmlns:p14="http://schemas.microsoft.com/office/powerpoint/2010/main" xmlns="" val="2673442323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592027" y="220724"/>
            <a:ext cx="5873142" cy="846001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38100" dist="114300" dir="2700000" algn="tl" rotWithShape="0">
              <a:schemeClr val="bg1">
                <a:alpha val="16000"/>
              </a:scheme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extrusionH="254000" prstMaterial="dkEdge">
            <a:bevelT w="50800" h="50800"/>
            <a:bevelB w="50800" h="50800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marL="857359" indent="-766472" algn="ctr" defTabSz="872506" fontAlgn="auto">
              <a:spcBef>
                <a:spcPts val="0"/>
              </a:spcBef>
              <a:spcAft>
                <a:spcPts val="0"/>
              </a:spcAft>
              <a:tabLst>
                <a:tab pos="857359" algn="l"/>
              </a:tabLst>
              <a:defRPr/>
            </a:pPr>
            <a:r>
              <a:rPr lang="sv-SE" sz="2806" b="1" kern="1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PEMBEBASAN SEMENTARA</a:t>
            </a:r>
            <a:r>
              <a:rPr lang="id-ID" sz="2806" b="1" kern="1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/PEMBERHENTIAN</a:t>
            </a:r>
            <a:endParaRPr lang="en-US" sz="2806" b="1" kern="10" dirty="0">
              <a:ln w="18415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  <a:cs typeface="Arial"/>
            </a:endParaRP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873028" y="1295874"/>
            <a:ext cx="8159947" cy="4609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lIns="87248" tIns="43625" rIns="87248" bIns="43625">
            <a:spAutoFit/>
          </a:bodyPr>
          <a:lstStyle/>
          <a:p>
            <a:pPr marL="431710" indent="-431710" defTabSz="872506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2806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ANGKA KREDIT</a:t>
            </a:r>
          </a:p>
          <a:p>
            <a:pPr marL="769501" indent="-337794" defTabSz="872506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AutoNum type="alphaLcPeriod"/>
              <a:tabLst>
                <a:tab pos="769501" algn="l"/>
              </a:tabLst>
              <a:defRPr/>
            </a:pPr>
            <a:r>
              <a:rPr lang="en-US" sz="2168" b="1" dirty="0" err="1">
                <a:latin typeface="+mn-lt"/>
              </a:rPr>
              <a:t>Tidak</a:t>
            </a:r>
            <a:r>
              <a:rPr lang="en-US" sz="2168" b="1" dirty="0">
                <a:latin typeface="+mn-lt"/>
              </a:rPr>
              <a:t> </a:t>
            </a:r>
            <a:r>
              <a:rPr lang="en-US" sz="2168" b="1" dirty="0" err="1">
                <a:latin typeface="+mn-lt"/>
              </a:rPr>
              <a:t>tercapainya</a:t>
            </a:r>
            <a:r>
              <a:rPr lang="en-US" sz="2168" b="1" dirty="0">
                <a:latin typeface="+mn-lt"/>
              </a:rPr>
              <a:t> </a:t>
            </a:r>
            <a:r>
              <a:rPr lang="en-US" sz="2168" b="1" dirty="0" err="1">
                <a:latin typeface="+mn-lt"/>
              </a:rPr>
              <a:t>Angka</a:t>
            </a:r>
            <a:r>
              <a:rPr lang="en-US" sz="2168" b="1" dirty="0">
                <a:latin typeface="+mn-lt"/>
              </a:rPr>
              <a:t> </a:t>
            </a:r>
            <a:r>
              <a:rPr lang="en-US" sz="2168" b="1" dirty="0" err="1">
                <a:latin typeface="+mn-lt"/>
              </a:rPr>
              <a:t>Kredit</a:t>
            </a:r>
            <a:r>
              <a:rPr lang="en-US" sz="2168" b="1" dirty="0">
                <a:latin typeface="+mn-lt"/>
              </a:rPr>
              <a:t> yang </a:t>
            </a:r>
            <a:r>
              <a:rPr lang="en-US" sz="2168" b="1" dirty="0" err="1">
                <a:latin typeface="+mn-lt"/>
              </a:rPr>
              <a:t>ditentukan</a:t>
            </a:r>
            <a:r>
              <a:rPr lang="en-US" sz="2168" b="1" dirty="0">
                <a:latin typeface="+mn-lt"/>
              </a:rPr>
              <a:t> </a:t>
            </a:r>
            <a:r>
              <a:rPr lang="en-US" sz="2168" b="1" dirty="0" err="1">
                <a:latin typeface="+mn-lt"/>
              </a:rPr>
              <a:t>dalam</a:t>
            </a:r>
            <a:r>
              <a:rPr lang="en-US" sz="2168" b="1" dirty="0">
                <a:latin typeface="+mn-lt"/>
              </a:rPr>
              <a:t> 5 </a:t>
            </a:r>
            <a:r>
              <a:rPr lang="en-US" sz="2168" b="1" dirty="0" err="1">
                <a:latin typeface="+mn-lt"/>
              </a:rPr>
              <a:t>tahun</a:t>
            </a:r>
            <a:r>
              <a:rPr lang="en-US" sz="2168" b="1" dirty="0">
                <a:latin typeface="+mn-lt"/>
              </a:rPr>
              <a:t> </a:t>
            </a:r>
            <a:r>
              <a:rPr lang="en-US" sz="2168" b="1" dirty="0" err="1">
                <a:latin typeface="+mn-lt"/>
              </a:rPr>
              <a:t>untuk</a:t>
            </a:r>
            <a:r>
              <a:rPr lang="en-US" sz="2168" b="1" dirty="0">
                <a:latin typeface="+mn-lt"/>
              </a:rPr>
              <a:t> </a:t>
            </a:r>
            <a:r>
              <a:rPr lang="en-US" sz="2168" b="1" dirty="0" err="1">
                <a:latin typeface="+mn-lt"/>
              </a:rPr>
              <a:t>Kenaikan</a:t>
            </a:r>
            <a:r>
              <a:rPr lang="en-US" sz="2168" b="1" dirty="0">
                <a:latin typeface="+mn-lt"/>
              </a:rPr>
              <a:t> </a:t>
            </a:r>
            <a:r>
              <a:rPr lang="en-US" sz="2168" b="1" dirty="0" err="1">
                <a:latin typeface="+mn-lt"/>
              </a:rPr>
              <a:t>Pangkat</a:t>
            </a:r>
            <a:endParaRPr lang="en-US" sz="2168" b="1" dirty="0">
              <a:latin typeface="+mn-lt"/>
            </a:endParaRPr>
          </a:p>
          <a:p>
            <a:pPr marL="769501" indent="-337794" defTabSz="872506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AutoNum type="alphaLcPeriod"/>
              <a:tabLst>
                <a:tab pos="769501" algn="l"/>
              </a:tabLst>
              <a:defRPr/>
            </a:pPr>
            <a:r>
              <a:rPr lang="en-US" sz="2168" b="1" dirty="0" err="1">
                <a:latin typeface="+mn-lt"/>
              </a:rPr>
              <a:t>Tidak</a:t>
            </a:r>
            <a:r>
              <a:rPr lang="en-US" sz="2168" b="1" dirty="0">
                <a:latin typeface="+mn-lt"/>
              </a:rPr>
              <a:t> </a:t>
            </a:r>
            <a:r>
              <a:rPr lang="en-US" sz="2168" b="1" dirty="0" err="1">
                <a:latin typeface="+mn-lt"/>
              </a:rPr>
              <a:t>dapat</a:t>
            </a:r>
            <a:r>
              <a:rPr lang="en-US" sz="2168" b="1" dirty="0">
                <a:latin typeface="+mn-lt"/>
              </a:rPr>
              <a:t> </a:t>
            </a:r>
            <a:r>
              <a:rPr lang="en-US" sz="2168" b="1" dirty="0" err="1">
                <a:latin typeface="+mn-lt"/>
              </a:rPr>
              <a:t>memperoleh</a:t>
            </a:r>
            <a:r>
              <a:rPr lang="en-US" sz="2168" b="1" dirty="0">
                <a:latin typeface="+mn-lt"/>
              </a:rPr>
              <a:t> </a:t>
            </a:r>
            <a:r>
              <a:rPr lang="en-US" sz="2168" b="1" dirty="0" err="1">
                <a:latin typeface="+mn-lt"/>
              </a:rPr>
              <a:t>angka</a:t>
            </a:r>
            <a:r>
              <a:rPr lang="en-US" sz="2168" b="1" dirty="0">
                <a:latin typeface="+mn-lt"/>
              </a:rPr>
              <a:t> </a:t>
            </a:r>
            <a:r>
              <a:rPr lang="en-US" sz="2168" b="1" dirty="0" err="1">
                <a:latin typeface="+mn-lt"/>
              </a:rPr>
              <a:t>kredit</a:t>
            </a:r>
            <a:r>
              <a:rPr lang="en-US" sz="2168" b="1" dirty="0">
                <a:latin typeface="+mn-lt"/>
              </a:rPr>
              <a:t> 10 (</a:t>
            </a:r>
            <a:r>
              <a:rPr lang="en-US" sz="2168" b="1" dirty="0" err="1">
                <a:latin typeface="+mn-lt"/>
              </a:rPr>
              <a:t>terampil</a:t>
            </a:r>
            <a:r>
              <a:rPr lang="en-US" sz="2168" b="1" dirty="0">
                <a:latin typeface="+mn-lt"/>
              </a:rPr>
              <a:t> </a:t>
            </a:r>
            <a:r>
              <a:rPr lang="en-US" sz="2168" b="1" dirty="0" err="1">
                <a:latin typeface="+mn-lt"/>
              </a:rPr>
              <a:t>gol</a:t>
            </a:r>
            <a:r>
              <a:rPr lang="en-US" sz="2168" b="1" dirty="0">
                <a:latin typeface="+mn-lt"/>
              </a:rPr>
              <a:t>. III/d) </a:t>
            </a:r>
            <a:r>
              <a:rPr lang="en-US" sz="2168" b="1" dirty="0" err="1">
                <a:latin typeface="+mn-lt"/>
              </a:rPr>
              <a:t>dan</a:t>
            </a:r>
            <a:r>
              <a:rPr lang="en-US" sz="2168" b="1" dirty="0">
                <a:latin typeface="+mn-lt"/>
              </a:rPr>
              <a:t> 25 (</a:t>
            </a:r>
            <a:r>
              <a:rPr lang="en-US" sz="2168" b="1" dirty="0" err="1">
                <a:latin typeface="+mn-lt"/>
              </a:rPr>
              <a:t>ahli</a:t>
            </a:r>
            <a:r>
              <a:rPr lang="en-US" sz="2168" b="1" dirty="0">
                <a:latin typeface="+mn-lt"/>
              </a:rPr>
              <a:t> </a:t>
            </a:r>
            <a:r>
              <a:rPr lang="en-US" sz="2168" b="1" dirty="0" err="1">
                <a:latin typeface="+mn-lt"/>
              </a:rPr>
              <a:t>gol</a:t>
            </a:r>
            <a:r>
              <a:rPr lang="en-US" sz="2168" b="1" dirty="0">
                <a:latin typeface="+mn-lt"/>
              </a:rPr>
              <a:t>. IV/e)</a:t>
            </a:r>
          </a:p>
          <a:p>
            <a:pPr marL="431710" indent="-431710" defTabSz="872506" fontAlgn="auto">
              <a:lnSpc>
                <a:spcPct val="90000"/>
              </a:lnSpc>
              <a:spcBef>
                <a:spcPts val="1144"/>
              </a:spcBef>
              <a:spcAft>
                <a:spcPts val="0"/>
              </a:spcAft>
              <a:buFontTx/>
              <a:buAutoNum type="arabicPeriod" startAt="2"/>
              <a:defRPr/>
            </a:pPr>
            <a:r>
              <a:rPr lang="en-US" sz="2806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LAINNYA</a:t>
            </a:r>
          </a:p>
          <a:p>
            <a:pPr marL="851298" indent="-419592" defTabSz="872506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AutoNum type="alphaLcPeriod"/>
              <a:defRPr/>
            </a:pPr>
            <a:r>
              <a:rPr lang="id-ID" sz="2168" b="1" dirty="0">
                <a:latin typeface="+mn-lt"/>
              </a:rPr>
              <a:t>Dijatuhi hukuman disiplin</a:t>
            </a:r>
            <a:endParaRPr lang="en-US" sz="2168" b="1" dirty="0">
              <a:latin typeface="+mn-lt"/>
            </a:endParaRPr>
          </a:p>
          <a:p>
            <a:pPr marL="1201211" lvl="1" indent="-349913" defTabSz="872506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168" b="1" dirty="0">
                <a:latin typeface="+mn-lt"/>
              </a:rPr>
              <a:t>P</a:t>
            </a:r>
            <a:r>
              <a:rPr lang="id-ID" sz="2168" b="1" dirty="0">
                <a:latin typeface="+mn-lt"/>
              </a:rPr>
              <a:t>P Nomor </a:t>
            </a:r>
            <a:r>
              <a:rPr lang="id-ID" sz="2168" b="1" dirty="0" smtClean="0">
                <a:latin typeface="+mn-lt"/>
              </a:rPr>
              <a:t>53 </a:t>
            </a:r>
            <a:r>
              <a:rPr lang="id-ID" sz="2168" b="1" dirty="0">
                <a:latin typeface="+mn-lt"/>
              </a:rPr>
              <a:t>Tahun </a:t>
            </a:r>
            <a:r>
              <a:rPr lang="id-ID" sz="2168" b="1" dirty="0" smtClean="0">
                <a:latin typeface="+mn-lt"/>
              </a:rPr>
              <a:t>2010</a:t>
            </a:r>
            <a:endParaRPr lang="id-ID" sz="2168" b="1" dirty="0">
              <a:latin typeface="+mn-lt"/>
            </a:endParaRPr>
          </a:p>
          <a:p>
            <a:pPr marL="851298" indent="-419592" defTabSz="872506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68" b="1" dirty="0">
                <a:latin typeface="+mn-lt"/>
              </a:rPr>
              <a:t>b.	</a:t>
            </a:r>
            <a:r>
              <a:rPr lang="id-ID" sz="2168" b="1" dirty="0">
                <a:latin typeface="+mn-lt"/>
              </a:rPr>
              <a:t>Diberhentikan sementara sebagai Pegawai Negeri Sipil </a:t>
            </a:r>
            <a:endParaRPr lang="en-US" sz="2168" b="1" dirty="0">
              <a:latin typeface="+mn-lt"/>
            </a:endParaRPr>
          </a:p>
          <a:p>
            <a:pPr marL="1201211" lvl="1" indent="-349913" defTabSz="872506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id-ID" sz="2168" b="1" dirty="0">
                <a:latin typeface="+mn-lt"/>
              </a:rPr>
              <a:t>PP Nomor 4 Tahun 1966</a:t>
            </a:r>
            <a:endParaRPr lang="en-US" sz="2168" b="1" dirty="0">
              <a:latin typeface="+mn-lt"/>
            </a:endParaRPr>
          </a:p>
          <a:p>
            <a:pPr marL="867962" indent="-436254" defTabSz="872506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AutoNum type="alphaLcPeriod" startAt="3"/>
              <a:defRPr/>
            </a:pPr>
            <a:r>
              <a:rPr lang="id-ID" sz="2168" b="1" dirty="0">
                <a:latin typeface="+mn-lt"/>
              </a:rPr>
              <a:t>Ditugaskan secara penuh di luar jabatan pranata komputer, misalnya d</a:t>
            </a:r>
            <a:r>
              <a:rPr lang="en-US" sz="2168" b="1" dirty="0" err="1">
                <a:latin typeface="+mn-lt"/>
              </a:rPr>
              <a:t>iangkat</a:t>
            </a:r>
            <a:r>
              <a:rPr lang="en-US" sz="2168" b="1" dirty="0">
                <a:latin typeface="+mn-lt"/>
              </a:rPr>
              <a:t> </a:t>
            </a:r>
            <a:r>
              <a:rPr lang="en-US" sz="2168" b="1" dirty="0" err="1">
                <a:latin typeface="+mn-lt"/>
              </a:rPr>
              <a:t>menjadi</a:t>
            </a:r>
            <a:r>
              <a:rPr lang="en-US" sz="2168" b="1" dirty="0">
                <a:latin typeface="+mn-lt"/>
              </a:rPr>
              <a:t> </a:t>
            </a:r>
            <a:r>
              <a:rPr lang="id-ID" sz="2168" b="1" dirty="0" err="1">
                <a:latin typeface="+mn-lt"/>
              </a:rPr>
              <a:t>p</a:t>
            </a:r>
            <a:r>
              <a:rPr lang="en-US" sz="2168" b="1" dirty="0" err="1">
                <a:latin typeface="+mn-lt"/>
              </a:rPr>
              <a:t>ejabat</a:t>
            </a:r>
            <a:r>
              <a:rPr lang="en-US" sz="2168" b="1" dirty="0">
                <a:latin typeface="+mn-lt"/>
              </a:rPr>
              <a:t> </a:t>
            </a:r>
            <a:r>
              <a:rPr lang="id-ID" sz="2168" b="1" dirty="0" err="1">
                <a:latin typeface="+mn-lt"/>
              </a:rPr>
              <a:t>s</a:t>
            </a:r>
            <a:r>
              <a:rPr lang="en-US" sz="2168" b="1" dirty="0" err="1">
                <a:latin typeface="+mn-lt"/>
              </a:rPr>
              <a:t>truktural</a:t>
            </a:r>
            <a:r>
              <a:rPr lang="en-US" sz="2168" b="1" dirty="0">
                <a:latin typeface="+mn-lt"/>
              </a:rPr>
              <a:t>/</a:t>
            </a:r>
            <a:r>
              <a:rPr lang="en-US" sz="2168" b="1" dirty="0" err="1">
                <a:latin typeface="+mn-lt"/>
              </a:rPr>
              <a:t>bendahara</a:t>
            </a:r>
            <a:endParaRPr lang="en-US" sz="2168" b="1" dirty="0">
              <a:latin typeface="+mn-lt"/>
            </a:endParaRPr>
          </a:p>
          <a:p>
            <a:pPr marL="605907" indent="-174198" defTabSz="872506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68" b="1" dirty="0">
                <a:latin typeface="+mn-lt"/>
              </a:rPr>
              <a:t>d.	</a:t>
            </a:r>
            <a:r>
              <a:rPr lang="id-ID" sz="2168" b="1" dirty="0">
                <a:latin typeface="+mn-lt"/>
              </a:rPr>
              <a:t>Cuti d</a:t>
            </a:r>
            <a:r>
              <a:rPr lang="id-ID" sz="2168" b="1" dirty="0" smtClean="0">
                <a:latin typeface="+mn-lt"/>
              </a:rPr>
              <a:t>i </a:t>
            </a:r>
            <a:r>
              <a:rPr lang="id-ID" sz="2168" b="1" dirty="0">
                <a:latin typeface="+mn-lt"/>
              </a:rPr>
              <a:t>Luar Tanggungan Negara (CLTN) </a:t>
            </a:r>
          </a:p>
          <a:p>
            <a:pPr marL="605907" indent="-174198" defTabSz="872506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68" b="1" dirty="0">
                <a:latin typeface="+mn-lt"/>
              </a:rPr>
              <a:t>e.	</a:t>
            </a:r>
            <a:r>
              <a:rPr lang="id-ID" sz="2168" b="1" dirty="0">
                <a:latin typeface="+mn-lt"/>
              </a:rPr>
              <a:t>Tugas Belajar lebih dari 6 bulan</a:t>
            </a:r>
            <a:r>
              <a:rPr lang="en-US" sz="2168" b="1" dirty="0">
                <a:latin typeface="+mn-lt"/>
              </a:rPr>
              <a:t> 	</a:t>
            </a:r>
            <a:r>
              <a:rPr lang="en-US" sz="2168" b="1" dirty="0">
                <a:solidFill>
                  <a:schemeClr val="bg1"/>
                </a:solidFill>
                <a:latin typeface="+mn-lt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xmlns="" val="792954039"/>
      </p:ext>
    </p:extLst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3"/>
          <p:cNvGrpSpPr/>
          <p:nvPr/>
        </p:nvGrpSpPr>
        <p:grpSpPr>
          <a:xfrm flipH="1">
            <a:off x="3017523" y="4068000"/>
            <a:ext cx="617769" cy="864000"/>
            <a:chOff x="2023849" y="1720404"/>
            <a:chExt cx="669248" cy="1139924"/>
          </a:xfrm>
          <a:solidFill>
            <a:schemeClr val="accent2">
              <a:lumMod val="75000"/>
            </a:schemeClr>
          </a:solidFill>
        </p:grpSpPr>
        <p:grpSp>
          <p:nvGrpSpPr>
            <p:cNvPr id="9" name="Group 28"/>
            <p:cNvGrpSpPr/>
            <p:nvPr/>
          </p:nvGrpSpPr>
          <p:grpSpPr>
            <a:xfrm>
              <a:off x="2312097" y="1720404"/>
              <a:ext cx="381000" cy="1139924"/>
              <a:chOff x="2312097" y="1720404"/>
              <a:chExt cx="381000" cy="1139924"/>
            </a:xfrm>
            <a:grpFill/>
          </p:grpSpPr>
          <p:sp>
            <p:nvSpPr>
              <p:cNvPr id="27" name="Bent-Up Arrow 26"/>
              <p:cNvSpPr/>
              <p:nvPr/>
            </p:nvSpPr>
            <p:spPr>
              <a:xfrm rot="5400000">
                <a:off x="2232853" y="2400084"/>
                <a:ext cx="539488" cy="381000"/>
              </a:xfrm>
              <a:prstGeom prst="bentUpArrow">
                <a:avLst>
                  <a:gd name="adj1" fmla="val 10734"/>
                  <a:gd name="adj2" fmla="val 17863"/>
                  <a:gd name="adj3" fmla="val 25000"/>
                </a:avLst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72506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786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8" name="Bent-Up Arrow 27"/>
              <p:cNvSpPr/>
              <p:nvPr/>
            </p:nvSpPr>
            <p:spPr>
              <a:xfrm rot="16200000" flipV="1">
                <a:off x="2198828" y="1833673"/>
                <a:ext cx="607538" cy="381000"/>
              </a:xfrm>
              <a:prstGeom prst="bentUpArrow">
                <a:avLst>
                  <a:gd name="adj1" fmla="val 10734"/>
                  <a:gd name="adj2" fmla="val 17863"/>
                  <a:gd name="adj3" fmla="val 25000"/>
                </a:avLst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72506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786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26" name="Rectangle 25"/>
            <p:cNvSpPr/>
            <p:nvPr/>
          </p:nvSpPr>
          <p:spPr>
            <a:xfrm>
              <a:off x="2023849" y="2273318"/>
              <a:ext cx="304800" cy="34097"/>
            </a:xfrm>
            <a:prstGeom prst="rect">
              <a:avLst/>
            </a:prstGeom>
            <a:grp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87250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86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" name="U-Turn Arrow 1"/>
          <p:cNvSpPr/>
          <p:nvPr/>
        </p:nvSpPr>
        <p:spPr>
          <a:xfrm rot="10800000" flipV="1">
            <a:off x="6261021" y="3887618"/>
            <a:ext cx="1654263" cy="579093"/>
          </a:xfrm>
          <a:prstGeom prst="uturnArrow">
            <a:avLst>
              <a:gd name="adj1" fmla="val 15464"/>
              <a:gd name="adj2" fmla="val 18770"/>
              <a:gd name="adj3" fmla="val 18770"/>
              <a:gd name="adj4" fmla="val 14492"/>
              <a:gd name="adj5" fmla="val 49898"/>
            </a:avLst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86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U-Turn Arrow 2"/>
          <p:cNvSpPr/>
          <p:nvPr/>
        </p:nvSpPr>
        <p:spPr>
          <a:xfrm rot="10800000">
            <a:off x="6230651" y="5444691"/>
            <a:ext cx="1656287" cy="587192"/>
          </a:xfrm>
          <a:prstGeom prst="uturnArrow">
            <a:avLst>
              <a:gd name="adj1" fmla="val 15070"/>
              <a:gd name="adj2" fmla="val 18770"/>
              <a:gd name="adj3" fmla="val 18770"/>
              <a:gd name="adj4" fmla="val 20389"/>
              <a:gd name="adj5" fmla="val 63606"/>
            </a:avLst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86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AutoShape 42"/>
          <p:cNvSpPr>
            <a:spLocks noChangeArrowheads="1"/>
          </p:cNvSpPr>
          <p:nvPr/>
        </p:nvSpPr>
        <p:spPr bwMode="auto">
          <a:xfrm>
            <a:off x="5289118" y="4246008"/>
            <a:ext cx="896987" cy="477853"/>
          </a:xfrm>
          <a:prstGeom prst="leftArrow">
            <a:avLst>
              <a:gd name="adj1" fmla="val 50000"/>
              <a:gd name="adj2" fmla="val 25000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86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AutoShape 43"/>
          <p:cNvSpPr>
            <a:spLocks noChangeArrowheads="1"/>
          </p:cNvSpPr>
          <p:nvPr/>
        </p:nvSpPr>
        <p:spPr bwMode="auto">
          <a:xfrm>
            <a:off x="5289118" y="5138945"/>
            <a:ext cx="896987" cy="477853"/>
          </a:xfrm>
          <a:prstGeom prst="leftArrow">
            <a:avLst>
              <a:gd name="adj1" fmla="val 50000"/>
              <a:gd name="adj2" fmla="val 25000"/>
            </a:avLst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86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Oval 36"/>
          <p:cNvSpPr>
            <a:spLocks noChangeArrowheads="1"/>
          </p:cNvSpPr>
          <p:nvPr/>
        </p:nvSpPr>
        <p:spPr bwMode="auto">
          <a:xfrm>
            <a:off x="3479612" y="4192456"/>
            <a:ext cx="1808526" cy="614772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86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AKTIF KEMBALI</a:t>
            </a:r>
          </a:p>
        </p:txBody>
      </p:sp>
      <p:sp>
        <p:nvSpPr>
          <p:cNvPr id="8" name="Text Box 38"/>
          <p:cNvSpPr txBox="1">
            <a:spLocks noChangeArrowheads="1"/>
          </p:cNvSpPr>
          <p:nvPr/>
        </p:nvSpPr>
        <p:spPr bwMode="auto">
          <a:xfrm>
            <a:off x="5683113" y="4192457"/>
            <a:ext cx="1192384" cy="614772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87248" tIns="43625" rIns="87248" bIns="43625" anchor="ctr" anchorCtr="1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86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TERCAPAI</a:t>
            </a:r>
          </a:p>
        </p:txBody>
      </p:sp>
      <p:sp>
        <p:nvSpPr>
          <p:cNvPr id="10" name="Text Box 39"/>
          <p:cNvSpPr txBox="1">
            <a:spLocks noChangeArrowheads="1"/>
          </p:cNvSpPr>
          <p:nvPr/>
        </p:nvSpPr>
        <p:spPr bwMode="auto">
          <a:xfrm>
            <a:off x="5683122" y="5068335"/>
            <a:ext cx="1192382" cy="583329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87248" tIns="43625" rIns="87248" bIns="43625" anchor="ctr" anchorCtr="1"/>
          <a:lstStyle/>
          <a:p>
            <a:pPr algn="ctr" defTabSz="872506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86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TIDAK TERCAPAI</a:t>
            </a:r>
          </a:p>
        </p:txBody>
      </p:sp>
      <p:sp>
        <p:nvSpPr>
          <p:cNvPr id="14" name="AutoShape 28"/>
          <p:cNvSpPr>
            <a:spLocks noChangeArrowheads="1"/>
          </p:cNvSpPr>
          <p:nvPr/>
        </p:nvSpPr>
        <p:spPr bwMode="auto">
          <a:xfrm>
            <a:off x="7124598" y="4332136"/>
            <a:ext cx="2189392" cy="1284624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68698" tIns="68698" rIns="68698" bIns="68698" anchor="ctr" anchorCtr="1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86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Dalam</a:t>
            </a:r>
            <a:r>
              <a:rPr lang="en-US" sz="1786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786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waktu</a:t>
            </a:r>
            <a:r>
              <a:rPr lang="en-US" sz="1786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 </a:t>
            </a:r>
            <a:r>
              <a:rPr lang="en-US" sz="1786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tahun</a:t>
            </a:r>
            <a:r>
              <a:rPr lang="en-US" sz="1786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786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harus</a:t>
            </a:r>
            <a:r>
              <a:rPr lang="en-US" sz="1786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786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mengumpulkan</a:t>
            </a:r>
            <a:r>
              <a:rPr lang="en-US" sz="1786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786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angka</a:t>
            </a:r>
            <a:r>
              <a:rPr lang="en-US" sz="1786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786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kredit</a:t>
            </a:r>
            <a:r>
              <a:rPr lang="en-US" sz="1786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786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untuk</a:t>
            </a:r>
            <a:r>
              <a:rPr lang="en-US" sz="1786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KP</a:t>
            </a:r>
          </a:p>
        </p:txBody>
      </p:sp>
      <p:sp>
        <p:nvSpPr>
          <p:cNvPr id="17" name="Right Arrow 16"/>
          <p:cNvSpPr/>
          <p:nvPr/>
        </p:nvSpPr>
        <p:spPr>
          <a:xfrm rot="5400000">
            <a:off x="8005387" y="3665904"/>
            <a:ext cx="935458" cy="338141"/>
          </a:xfrm>
          <a:prstGeom prst="rightArrow">
            <a:avLst/>
          </a:prstGeom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86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Oval 36"/>
          <p:cNvSpPr>
            <a:spLocks noChangeArrowheads="1"/>
          </p:cNvSpPr>
          <p:nvPr/>
        </p:nvSpPr>
        <p:spPr bwMode="auto">
          <a:xfrm>
            <a:off x="1939496" y="3918833"/>
            <a:ext cx="1078028" cy="482295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86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KP</a:t>
            </a:r>
          </a:p>
        </p:txBody>
      </p:sp>
      <p:sp>
        <p:nvSpPr>
          <p:cNvPr id="19" name="Oval 36"/>
          <p:cNvSpPr>
            <a:spLocks noChangeArrowheads="1"/>
          </p:cNvSpPr>
          <p:nvPr/>
        </p:nvSpPr>
        <p:spPr bwMode="auto">
          <a:xfrm>
            <a:off x="1939496" y="4623109"/>
            <a:ext cx="1078028" cy="482295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86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id-ID" sz="1786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</a:t>
            </a:r>
            <a:r>
              <a:rPr lang="en-US" sz="1786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 K</a:t>
            </a:r>
            <a:r>
              <a:rPr lang="id-ID" sz="1786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lang="en-US" sz="1786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3479612" y="5032560"/>
            <a:ext cx="1808526" cy="950743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7175" tIns="43625" rIns="17175" bIns="43625" anchor="ctr" anchorCtr="1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86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DIBERHENTIKAN</a:t>
            </a:r>
          </a:p>
        </p:txBody>
      </p:sp>
      <p:sp>
        <p:nvSpPr>
          <p:cNvPr id="22" name="AutoShape 23"/>
          <p:cNvSpPr>
            <a:spLocks noChangeArrowheads="1"/>
          </p:cNvSpPr>
          <p:nvPr/>
        </p:nvSpPr>
        <p:spPr bwMode="auto">
          <a:xfrm>
            <a:off x="2369355" y="1310047"/>
            <a:ext cx="4055676" cy="963805"/>
          </a:xfrm>
          <a:prstGeom prst="wedgeRoundRectCallout">
            <a:avLst>
              <a:gd name="adj1" fmla="val -73115"/>
              <a:gd name="adj2" fmla="val 34035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87248" tIns="43625" rIns="87248" bIns="43625" anchor="ctr" anchorCtr="1"/>
          <a:lstStyle/>
          <a:p>
            <a:pPr algn="ctr" defTabSz="872506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786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PK TERAMPIL </a:t>
            </a:r>
            <a:r>
              <a:rPr lang="id-ID" sz="1786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kecuali </a:t>
            </a:r>
            <a:r>
              <a:rPr lang="id-ID" sz="1786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PK PENYELIA </a:t>
            </a:r>
            <a:r>
              <a:rPr lang="id-ID" sz="1786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(III/d)</a:t>
            </a:r>
          </a:p>
          <a:p>
            <a:pPr algn="ctr" defTabSz="872506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786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&amp; </a:t>
            </a:r>
            <a:r>
              <a:rPr lang="id-ID" sz="1786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PK AHLI </a:t>
            </a:r>
            <a:r>
              <a:rPr lang="id-ID" sz="1786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kecuali </a:t>
            </a:r>
            <a:r>
              <a:rPr lang="id-ID" sz="1786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PK UTAMA </a:t>
            </a:r>
            <a:r>
              <a:rPr lang="id-ID" sz="1786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(IV/e)</a:t>
            </a:r>
            <a:endParaRPr lang="en-US" sz="1786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685248" y="2362209"/>
            <a:ext cx="1628747" cy="1218755"/>
          </a:xfrm>
          <a:prstGeom prst="roundRect">
            <a:avLst/>
          </a:prstGeom>
          <a:ln w="19050"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34351" tIns="43625" rIns="34351" bIns="43625" anchor="ctr" anchorCtr="1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86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DIBEBASKAN </a:t>
            </a:r>
          </a:p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86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SEMENTARA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7194456" y="2796251"/>
            <a:ext cx="447480" cy="342191"/>
          </a:xfrm>
          <a:prstGeom prst="rightArrow">
            <a:avLst/>
          </a:prstGeom>
          <a:ln w="19050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86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Oval 7"/>
          <p:cNvSpPr>
            <a:spLocks noChangeArrowheads="1"/>
          </p:cNvSpPr>
          <p:nvPr/>
        </p:nvSpPr>
        <p:spPr bwMode="auto">
          <a:xfrm>
            <a:off x="2326267" y="2381422"/>
            <a:ext cx="5024572" cy="1199542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87248" tIns="43625" rIns="87248" bIns="43625" anchor="ctr" anchorCtr="1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786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dalam jangka waktu 5 (lima) tahun sejak diangkat TIDAK DAPAT MENGUMPULKAN ANGKA KREDIT yang ditentukan untuk KP setingkat lebih tinggi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92027" y="182088"/>
            <a:ext cx="3043266" cy="846001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38100" dist="114300" dir="2700000" algn="tl" rotWithShape="0">
              <a:schemeClr val="bg1">
                <a:alpha val="16000"/>
              </a:scheme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extrusionH="254000" prstMaterial="dkEdge">
            <a:bevelT w="50800" h="50800"/>
            <a:bevelB w="50800" h="50800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marL="857359" indent="-766472" algn="ctr" defTabSz="872506" fontAlgn="auto">
              <a:spcBef>
                <a:spcPts val="0"/>
              </a:spcBef>
              <a:spcAft>
                <a:spcPts val="0"/>
              </a:spcAft>
              <a:tabLst>
                <a:tab pos="857359" algn="l"/>
              </a:tabLst>
              <a:defRPr/>
            </a:pPr>
            <a:r>
              <a:rPr lang="sv-SE" sz="2806" b="1" kern="1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Angka </a:t>
            </a:r>
            <a:r>
              <a:rPr lang="sv-SE" sz="2806" b="1" kern="10" dirty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Kredit</a:t>
            </a:r>
            <a:endParaRPr lang="en-US" sz="2806" b="1" kern="10" dirty="0">
              <a:ln w="18415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  <a:cs typeface="Arial"/>
            </a:endParaRPr>
          </a:p>
        </p:txBody>
      </p:sp>
      <p:grpSp>
        <p:nvGrpSpPr>
          <p:cNvPr id="11" name="Group 28"/>
          <p:cNvGrpSpPr>
            <a:grpSpLocks/>
          </p:cNvGrpSpPr>
          <p:nvPr/>
        </p:nvGrpSpPr>
        <p:grpSpPr bwMode="auto">
          <a:xfrm>
            <a:off x="591580" y="1146038"/>
            <a:ext cx="1737279" cy="2773977"/>
            <a:chOff x="228600" y="1775188"/>
            <a:chExt cx="1977350" cy="2800618"/>
          </a:xfrm>
        </p:grpSpPr>
        <p:pic>
          <p:nvPicPr>
            <p:cNvPr id="102441" name="Picture 1" descr="G:\BAHAN BINTEK PRAKOM\New Folder (2)\lonely ijo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1822486"/>
              <a:ext cx="1271245" cy="2578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442" name="Picture 2" descr="G:\BAHAN BINTEK PRAKOM\New Folder (2)\lonely orange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825271" y="1775188"/>
              <a:ext cx="1380679" cy="28006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1687754507"/>
      </p:ext>
    </p:extLst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7" grpId="0" animBg="1"/>
      <p:bldP spid="22" grpId="0" animBg="1" autoUpdateAnimBg="0"/>
      <p:bldP spid="1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AutoShape 45"/>
          <p:cNvSpPr>
            <a:spLocks noChangeArrowheads="1"/>
          </p:cNvSpPr>
          <p:nvPr/>
        </p:nvSpPr>
        <p:spPr bwMode="auto">
          <a:xfrm>
            <a:off x="5493622" y="4420141"/>
            <a:ext cx="338141" cy="597316"/>
          </a:xfrm>
          <a:prstGeom prst="downArrow">
            <a:avLst>
              <a:gd name="adj1" fmla="val 50000"/>
              <a:gd name="adj2" fmla="val 64730"/>
            </a:avLst>
          </a:prstGeom>
          <a:ln w="19050"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316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AutoShape 45"/>
          <p:cNvSpPr>
            <a:spLocks noChangeArrowheads="1"/>
          </p:cNvSpPr>
          <p:nvPr/>
        </p:nvSpPr>
        <p:spPr bwMode="auto">
          <a:xfrm>
            <a:off x="8350616" y="1599594"/>
            <a:ext cx="338142" cy="992152"/>
          </a:xfrm>
          <a:prstGeom prst="downArrow">
            <a:avLst>
              <a:gd name="adj1" fmla="val 50000"/>
              <a:gd name="adj2" fmla="val 64730"/>
            </a:avLst>
          </a:prstGeom>
          <a:ln w="19050"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316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AutoShape 45"/>
          <p:cNvSpPr>
            <a:spLocks noChangeArrowheads="1"/>
          </p:cNvSpPr>
          <p:nvPr/>
        </p:nvSpPr>
        <p:spPr bwMode="auto">
          <a:xfrm>
            <a:off x="7002099" y="1599594"/>
            <a:ext cx="336117" cy="992152"/>
          </a:xfrm>
          <a:prstGeom prst="downArrow">
            <a:avLst>
              <a:gd name="adj1" fmla="val 50000"/>
              <a:gd name="adj2" fmla="val 64730"/>
            </a:avLst>
          </a:prstGeom>
          <a:ln w="19050"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316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AutoShape 20"/>
          <p:cNvSpPr>
            <a:spLocks noChangeArrowheads="1"/>
          </p:cNvSpPr>
          <p:nvPr/>
        </p:nvSpPr>
        <p:spPr bwMode="auto">
          <a:xfrm rot="16200000" flipH="1">
            <a:off x="6410858" y="3644642"/>
            <a:ext cx="1166285" cy="522399"/>
          </a:xfrm>
          <a:prstGeom prst="bentUpArrow">
            <a:avLst>
              <a:gd name="adj1" fmla="val 27982"/>
              <a:gd name="adj2" fmla="val 38714"/>
              <a:gd name="adj3" fmla="val 40989"/>
            </a:avLst>
          </a:prstGeom>
          <a:ln w="19050"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86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Right Arrow 31"/>
          <p:cNvSpPr/>
          <p:nvPr/>
        </p:nvSpPr>
        <p:spPr>
          <a:xfrm rot="19971950">
            <a:off x="5465275" y="1425460"/>
            <a:ext cx="1083268" cy="710706"/>
          </a:xfrm>
          <a:prstGeom prst="rightArrow">
            <a:avLst/>
          </a:prstGeom>
          <a:solidFill>
            <a:srgbClr val="9929D7"/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316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AutoShape 20"/>
          <p:cNvSpPr>
            <a:spLocks noChangeArrowheads="1"/>
          </p:cNvSpPr>
          <p:nvPr/>
        </p:nvSpPr>
        <p:spPr bwMode="auto">
          <a:xfrm rot="16200000" flipV="1">
            <a:off x="2530328" y="851430"/>
            <a:ext cx="1168309" cy="684383"/>
          </a:xfrm>
          <a:prstGeom prst="bentUpArrow">
            <a:avLst>
              <a:gd name="adj1" fmla="val 19546"/>
              <a:gd name="adj2" fmla="val 33793"/>
              <a:gd name="adj3" fmla="val 40989"/>
            </a:avLst>
          </a:prstGeom>
          <a:ln w="19050"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316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AutoShape 20"/>
          <p:cNvSpPr>
            <a:spLocks noChangeArrowheads="1"/>
          </p:cNvSpPr>
          <p:nvPr/>
        </p:nvSpPr>
        <p:spPr bwMode="auto">
          <a:xfrm rot="16200000" flipH="1">
            <a:off x="2611320" y="3722597"/>
            <a:ext cx="1168309" cy="684383"/>
          </a:xfrm>
          <a:prstGeom prst="bentUpArrow">
            <a:avLst>
              <a:gd name="adj1" fmla="val 19546"/>
              <a:gd name="adj2" fmla="val 33793"/>
              <a:gd name="adj3" fmla="val 40989"/>
            </a:avLst>
          </a:prstGeom>
          <a:ln w="19050"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316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4457" name="Slide Number Placeholder 3"/>
          <p:cNvSpPr txBox="1">
            <a:spLocks noGrp="1"/>
          </p:cNvSpPr>
          <p:nvPr/>
        </p:nvSpPr>
        <p:spPr bwMode="auto">
          <a:xfrm>
            <a:off x="6933256" y="6355851"/>
            <a:ext cx="2134140" cy="36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248" tIns="43625" rIns="87248" bIns="43625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82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084BB824-70E4-4A2D-8F2B-25E65DC1F498}" type="slidenum">
              <a:rPr lang="en-US" sz="1148">
                <a:solidFill>
                  <a:srgbClr val="FFFFFF"/>
                </a:solidFill>
                <a:latin typeface="Arial" panose="020B0604020202020204" pitchFamily="34" charset="0"/>
              </a:rPr>
              <a:pPr algn="r"/>
              <a:t>35</a:t>
            </a:fld>
            <a:endParaRPr lang="en-US" sz="1148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167946" name="Oval 10"/>
          <p:cNvSpPr>
            <a:spLocks noChangeArrowheads="1"/>
          </p:cNvSpPr>
          <p:nvPr/>
        </p:nvSpPr>
        <p:spPr bwMode="auto">
          <a:xfrm>
            <a:off x="1576759" y="1600220"/>
            <a:ext cx="4225911" cy="2100264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lIns="87248" tIns="43625" rIns="87248" bIns="43625" anchor="ctr"/>
          <a:lstStyle/>
          <a:p>
            <a:pPr algn="ctr" defTabSz="872506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168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dibebaskan sementara </a:t>
            </a:r>
          </a:p>
          <a:p>
            <a:pPr algn="ctr" defTabSz="872506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168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 jabatannya apabila </a:t>
            </a:r>
          </a:p>
          <a:p>
            <a:pPr algn="ctr" defTabSz="872506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168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sejak diangkat tidak dapat </a:t>
            </a:r>
          </a:p>
          <a:p>
            <a:pPr algn="ctr" defTabSz="872506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168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mengumpulkan angka kredit</a:t>
            </a:r>
          </a:p>
          <a:p>
            <a:pPr algn="ctr" defTabSz="872506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168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 unsur utama setiap tahun</a:t>
            </a:r>
            <a:endParaRPr lang="en-US" sz="2168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7958" name="Rectangle 22"/>
          <p:cNvSpPr>
            <a:spLocks noChangeArrowheads="1"/>
          </p:cNvSpPr>
          <p:nvPr/>
        </p:nvSpPr>
        <p:spPr bwMode="auto">
          <a:xfrm>
            <a:off x="662360" y="3886201"/>
            <a:ext cx="2191461" cy="1219200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41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PK UTAMA </a:t>
            </a:r>
            <a:endParaRPr lang="en-US" sz="2041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41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(golongan IV/e),</a:t>
            </a:r>
            <a:endParaRPr lang="en-US" sz="2041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41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MINIMAL 25 AK</a:t>
            </a:r>
          </a:p>
        </p:txBody>
      </p:sp>
      <p:sp>
        <p:nvSpPr>
          <p:cNvPr id="167960" name="Oval 24"/>
          <p:cNvSpPr>
            <a:spLocks noChangeArrowheads="1"/>
          </p:cNvSpPr>
          <p:nvPr/>
        </p:nvSpPr>
        <p:spPr bwMode="auto">
          <a:xfrm>
            <a:off x="4677348" y="5059683"/>
            <a:ext cx="2034114" cy="1219200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913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TIDAK DAPAT</a:t>
            </a:r>
          </a:p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913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DIANGKAT KEMBALI</a:t>
            </a:r>
          </a:p>
        </p:txBody>
      </p:sp>
      <p:sp>
        <p:nvSpPr>
          <p:cNvPr id="167980" name="Oval 44"/>
          <p:cNvSpPr>
            <a:spLocks noChangeArrowheads="1"/>
          </p:cNvSpPr>
          <p:nvPr/>
        </p:nvSpPr>
        <p:spPr bwMode="auto">
          <a:xfrm>
            <a:off x="7836883" y="4419608"/>
            <a:ext cx="1343715" cy="1130301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68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AKTIF </a:t>
            </a:r>
          </a:p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68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KEMBALI</a:t>
            </a:r>
          </a:p>
        </p:txBody>
      </p:sp>
      <p:sp>
        <p:nvSpPr>
          <p:cNvPr id="167973" name="Text Box 37"/>
          <p:cNvSpPr txBox="1">
            <a:spLocks noChangeArrowheads="1"/>
          </p:cNvSpPr>
          <p:nvPr/>
        </p:nvSpPr>
        <p:spPr bwMode="auto">
          <a:xfrm>
            <a:off x="4677362" y="3995748"/>
            <a:ext cx="2034112" cy="652463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87248" tIns="43625" rIns="87248" bIns="43625" anchor="ctr" anchorCtr="1"/>
          <a:lstStyle/>
          <a:p>
            <a:pPr algn="ctr" defTabSz="872506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913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DIBERHENTIKAN</a:t>
            </a:r>
          </a:p>
        </p:txBody>
      </p:sp>
      <p:sp>
        <p:nvSpPr>
          <p:cNvPr id="167981" name="AutoShape 45"/>
          <p:cNvSpPr>
            <a:spLocks noChangeArrowheads="1"/>
          </p:cNvSpPr>
          <p:nvPr/>
        </p:nvSpPr>
        <p:spPr bwMode="auto">
          <a:xfrm>
            <a:off x="8366815" y="3353070"/>
            <a:ext cx="336117" cy="990128"/>
          </a:xfrm>
          <a:prstGeom prst="downArrow">
            <a:avLst>
              <a:gd name="adj1" fmla="val 50000"/>
              <a:gd name="adj2" fmla="val 64730"/>
            </a:avLst>
          </a:prstGeom>
          <a:ln w="19050"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86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7963" name="Text Box 27"/>
          <p:cNvSpPr txBox="1">
            <a:spLocks noChangeArrowheads="1"/>
          </p:cNvSpPr>
          <p:nvPr/>
        </p:nvSpPr>
        <p:spPr bwMode="auto">
          <a:xfrm>
            <a:off x="6535028" y="457201"/>
            <a:ext cx="2637456" cy="1524000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87248" tIns="43625" rIns="87248" bIns="43625" anchor="ctr" anchorCtr="1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913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Dalam waktu 1 tahun harus mengumpulkan angka kredit untuk KP</a:t>
            </a:r>
          </a:p>
        </p:txBody>
      </p:sp>
      <p:sp>
        <p:nvSpPr>
          <p:cNvPr id="167970" name="Text Box 34"/>
          <p:cNvSpPr txBox="1">
            <a:spLocks noChangeArrowheads="1"/>
          </p:cNvSpPr>
          <p:nvPr/>
        </p:nvSpPr>
        <p:spPr bwMode="auto">
          <a:xfrm>
            <a:off x="6549719" y="2620888"/>
            <a:ext cx="1214296" cy="1036727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87248" tIns="43625" rIns="87248" bIns="43625" anchor="ctr" anchorCtr="1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31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JIKA TIDAK</a:t>
            </a:r>
          </a:p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31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TERCAPAI</a:t>
            </a:r>
          </a:p>
        </p:txBody>
      </p:sp>
      <p:sp>
        <p:nvSpPr>
          <p:cNvPr id="167972" name="Text Box 36"/>
          <p:cNvSpPr txBox="1">
            <a:spLocks noChangeArrowheads="1"/>
          </p:cNvSpPr>
          <p:nvPr/>
        </p:nvSpPr>
        <p:spPr bwMode="auto">
          <a:xfrm>
            <a:off x="7979424" y="2620888"/>
            <a:ext cx="1156365" cy="1036727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87248" tIns="43625" rIns="87248" bIns="43625" anchor="ctr" anchorCtr="1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31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JIKA</a:t>
            </a:r>
          </a:p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31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TERCAPAI</a:t>
            </a:r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520713" y="1"/>
            <a:ext cx="1737279" cy="2773977"/>
            <a:chOff x="228600" y="1775188"/>
            <a:chExt cx="1977350" cy="2800618"/>
          </a:xfrm>
        </p:grpSpPr>
        <p:pic>
          <p:nvPicPr>
            <p:cNvPr id="104487" name="Picture 1" descr="G:\BAHAN BINTEK PRAKOM\New Folder (2)\lonely ijo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1822486"/>
              <a:ext cx="1271245" cy="2578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488" name="Picture 2" descr="G:\BAHAN BINTEK PRAKOM\New Folder (2)\lonely orange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825271" y="1775188"/>
              <a:ext cx="1380679" cy="28006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" name="Rectangle 22"/>
          <p:cNvSpPr>
            <a:spLocks noChangeArrowheads="1"/>
          </p:cNvSpPr>
          <p:nvPr/>
        </p:nvSpPr>
        <p:spPr bwMode="auto">
          <a:xfrm>
            <a:off x="3470801" y="228601"/>
            <a:ext cx="2191461" cy="1219200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PK PENYELIA </a:t>
            </a:r>
            <a:endPara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(golongan III/d),</a:t>
            </a:r>
          </a:p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MINIMAL 10 AK</a:t>
            </a:r>
          </a:p>
        </p:txBody>
      </p:sp>
    </p:spTree>
    <p:extLst>
      <p:ext uri="{BB962C8B-B14F-4D97-AF65-F5344CB8AC3E}">
        <p14:creationId xmlns:p14="http://schemas.microsoft.com/office/powerpoint/2010/main" xmlns="" val="339184879"/>
      </p:ext>
    </p:extLst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67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67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67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67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7" dur="500"/>
                                        <p:tgtEl>
                                          <p:spTgt spid="167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67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67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167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67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4" grpId="0" animBg="1"/>
      <p:bldP spid="35" grpId="0" animBg="1"/>
      <p:bldP spid="32" grpId="0" animBg="1"/>
      <p:bldP spid="16798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-Shape 8"/>
          <p:cNvSpPr/>
          <p:nvPr/>
        </p:nvSpPr>
        <p:spPr>
          <a:xfrm>
            <a:off x="1506420" y="4217286"/>
            <a:ext cx="1125417" cy="1124963"/>
          </a:xfrm>
          <a:prstGeom prst="corner">
            <a:avLst>
              <a:gd name="adj1" fmla="val 16365"/>
              <a:gd name="adj2" fmla="val 177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316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00051" y="439537"/>
            <a:ext cx="8124092" cy="3903864"/>
          </a:xfrm>
          <a:prstGeom prst="roundRect">
            <a:avLst>
              <a:gd name="adj" fmla="val 10758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316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203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111072" y="685801"/>
            <a:ext cx="5980444" cy="3352801"/>
          </a:xfrm>
          <a:prstGeom prst="rect">
            <a:avLst/>
          </a:prstGeom>
          <a:noFill/>
          <a:effec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87248" tIns="43625" rIns="87248" bIns="43625" anchor="ctr" anchorCtr="1"/>
          <a:lstStyle/>
          <a:p>
            <a:pPr marL="0" indent="0" algn="ctr" fontAlgn="auto">
              <a:spcAft>
                <a:spcPts val="0"/>
              </a:spcAft>
              <a:buNone/>
              <a:tabLst>
                <a:tab pos="636203" algn="l"/>
              </a:tabLst>
              <a:defRPr/>
            </a:pPr>
            <a:r>
              <a:rPr lang="id-ID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Pejabat Pranata Komputer  yang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akan</a:t>
            </a:r>
            <a:r>
              <a:rPr lang="id-ID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dibebaskan sementara didahului dengan peringatan selambat-lambatnya 6 (enam) bulan sebelum batas waktu pembebasan sementara diberlakukan</a:t>
            </a:r>
            <a:endParaRPr lang="en-US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 rot="1033981">
            <a:off x="6937011" y="226646"/>
            <a:ext cx="1863971" cy="4426084"/>
          </a:xfrm>
          <a:prstGeom prst="rect">
            <a:avLst/>
          </a:prstGeom>
          <a:noFill/>
        </p:spPr>
        <p:txBody>
          <a:bodyPr lIns="87248" tIns="43625" rIns="87248" bIns="43625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189" b="1" dirty="0">
                <a:ln w="136525" cap="rnd">
                  <a:solidFill>
                    <a:srgbClr val="FFFF00"/>
                  </a:solidFill>
                </a:ln>
                <a:solidFill>
                  <a:srgbClr val="C00000"/>
                </a:solidFill>
                <a:effectLst>
                  <a:outerShdw blurRad="38100" dist="38100" dir="2700000" sx="99000" sy="99000" algn="tl" rotWithShape="0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998788" y="4469529"/>
            <a:ext cx="6814340" cy="144780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87248" tIns="43625" rIns="87248" bIns="43625" anchor="ctr" anchorCtr="1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806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 Bebas sementara diterbitkan oleh Kepala Instansi atau pejabat yang ditunjuk</a:t>
            </a:r>
            <a:endParaRPr lang="en-US" sz="3316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 rot="1636535">
            <a:off x="7585256" y="647067"/>
            <a:ext cx="1863971" cy="4426084"/>
          </a:xfrm>
          <a:prstGeom prst="rect">
            <a:avLst/>
          </a:prstGeom>
          <a:noFill/>
        </p:spPr>
        <p:txBody>
          <a:bodyPr lIns="87248" tIns="43625" rIns="87248" bIns="43625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189" dirty="0">
                <a:ln w="136525" cap="rnd">
                  <a:solidFill>
                    <a:srgbClr val="FFFF00"/>
                  </a:solidFill>
                </a:ln>
                <a:solidFill>
                  <a:srgbClr val="C00000"/>
                </a:solidFill>
                <a:effectLst>
                  <a:outerShdw blurRad="50800" dist="381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xmlns="" val="2561769481"/>
      </p:ext>
    </p:extLst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83" name="Text Box 27"/>
          <p:cNvSpPr txBox="1">
            <a:spLocks noChangeArrowheads="1"/>
          </p:cNvSpPr>
          <p:nvPr/>
        </p:nvSpPr>
        <p:spPr bwMode="auto">
          <a:xfrm>
            <a:off x="2636627" y="5315154"/>
            <a:ext cx="4807941" cy="761449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87248" tIns="43625" rIns="87248" bIns="43625" anchor="ctr" anchorCtr="1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168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TELAH SELESAI MENJALANI HUKUMAN</a:t>
            </a:r>
            <a:endParaRPr lang="en-US" sz="2168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4916554" y="4660247"/>
            <a:ext cx="702606" cy="62566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316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3082" name="AutoShape 26"/>
          <p:cNvSpPr>
            <a:spLocks noChangeArrowheads="1"/>
          </p:cNvSpPr>
          <p:nvPr/>
        </p:nvSpPr>
        <p:spPr bwMode="auto">
          <a:xfrm flipH="1">
            <a:off x="7459703" y="1963213"/>
            <a:ext cx="1644138" cy="4418115"/>
          </a:xfrm>
          <a:prstGeom prst="curvedRightArrow">
            <a:avLst>
              <a:gd name="adj1" fmla="val 55147"/>
              <a:gd name="adj2" fmla="val 81154"/>
              <a:gd name="adj3" fmla="val 33333"/>
            </a:avLst>
          </a:prstGeom>
          <a:gradFill>
            <a:gsLst>
              <a:gs pos="31000">
                <a:srgbClr val="7030A0"/>
              </a:gs>
              <a:gs pos="63000">
                <a:schemeClr val="accent2"/>
              </a:gs>
              <a:gs pos="100000">
                <a:srgbClr val="C00000"/>
              </a:gs>
            </a:gsLst>
            <a:lin ang="16200000" scaled="0"/>
          </a:gra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316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520713" y="3782329"/>
          <a:ext cx="2010626" cy="2466207"/>
        </p:xfrm>
        <a:graphic>
          <a:graphicData uri="http://schemas.openxmlformats.org/presentationml/2006/ole">
            <p:oleObj spid="_x0000_s3102" name="Clip" r:id="rId4" imgW="6057900" imgH="5059363" progId="">
              <p:embed/>
            </p:oleObj>
          </a:graphicData>
        </a:graphic>
      </p:graphicFrame>
      <p:sp>
        <p:nvSpPr>
          <p:cNvPr id="173060" name="Text Box 4"/>
          <p:cNvSpPr txBox="1">
            <a:spLocks noChangeArrowheads="1"/>
          </p:cNvSpPr>
          <p:nvPr/>
        </p:nvSpPr>
        <p:spPr bwMode="auto">
          <a:xfrm>
            <a:off x="2601445" y="1505136"/>
            <a:ext cx="5334000" cy="1828800"/>
          </a:xfrm>
          <a:prstGeom prst="roundRect">
            <a:avLst>
              <a:gd name="adj" fmla="val 9299"/>
            </a:avLst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87248" tIns="43625" rIns="87248" bIns="43625" anchor="ctr" anchorCtr="1"/>
          <a:lstStyle/>
          <a:p>
            <a:pPr algn="ctr" defTabSz="872506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168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Dijatuhi hukuman disiplin </a:t>
            </a:r>
          </a:p>
          <a:p>
            <a:pPr algn="ctr" defTabSz="872506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168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PNS tingkat sedang atau tingkat berat berupa penurunan pangkat berdasarkan </a:t>
            </a:r>
            <a:r>
              <a:rPr lang="en-US" sz="2168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d-ID" sz="2168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PP </a:t>
            </a:r>
            <a:r>
              <a:rPr lang="id-ID" sz="2168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Nomor 53 Tahun 2010</a:t>
            </a:r>
            <a:endParaRPr lang="en-US" sz="2168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3087" name="Text Box 31"/>
          <p:cNvSpPr txBox="1">
            <a:spLocks noChangeArrowheads="1"/>
          </p:cNvSpPr>
          <p:nvPr/>
        </p:nvSpPr>
        <p:spPr bwMode="auto">
          <a:xfrm>
            <a:off x="2636628" y="3486335"/>
            <a:ext cx="5263663" cy="1371601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87248" tIns="43625" rIns="87248" bIns="43625" anchor="ctr" anchorCtr="1"/>
          <a:lstStyle/>
          <a:p>
            <a:pPr algn="ctr" defTabSz="872506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168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Dapat diangkat kembali dalam jabatan Pranata Komputer terakhir yang didudukinya bila :</a:t>
            </a:r>
            <a:endParaRPr lang="en-US" sz="2168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72480" y="182088"/>
            <a:ext cx="6480720" cy="846001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38100" dist="114300" dir="2700000" algn="tl" rotWithShape="0">
              <a:schemeClr val="bg1">
                <a:alpha val="16000"/>
              </a:scheme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extrusionH="254000" prstMaterial="dkEdge">
            <a:bevelT w="50800" h="50800"/>
            <a:bevelB w="50800" h="50800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marL="857359" indent="-766472" algn="ctr" defTabSz="872506" fontAlgn="auto">
              <a:spcBef>
                <a:spcPts val="0"/>
              </a:spcBef>
              <a:spcAft>
                <a:spcPts val="0"/>
              </a:spcAft>
              <a:tabLst>
                <a:tab pos="857359" algn="l"/>
              </a:tabLst>
              <a:defRPr/>
            </a:pPr>
            <a:r>
              <a:rPr lang="en-US" sz="2806" b="1" kern="10" dirty="0" err="1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Pembebasan</a:t>
            </a:r>
            <a:r>
              <a:rPr lang="en-US" sz="2806" b="1" kern="1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 </a:t>
            </a:r>
            <a:r>
              <a:rPr lang="en-US" sz="2806" b="1" kern="10" dirty="0" err="1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Sementara</a:t>
            </a:r>
            <a:r>
              <a:rPr lang="en-US" sz="2806" b="1" kern="10" dirty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 </a:t>
            </a:r>
            <a:r>
              <a:rPr lang="sv-SE" sz="2806" b="1" kern="1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Lainnya</a:t>
            </a:r>
            <a:r>
              <a:rPr lang="id-ID" sz="2806" b="1" kern="1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 (Pemberhentian)</a:t>
            </a:r>
            <a:endParaRPr lang="en-US" sz="2806" b="1" kern="10" dirty="0">
              <a:ln w="18415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3533673"/>
      </p:ext>
    </p:extLst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173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17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7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7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7308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utoShape 27"/>
          <p:cNvSpPr>
            <a:spLocks noChangeArrowheads="1"/>
          </p:cNvSpPr>
          <p:nvPr/>
        </p:nvSpPr>
        <p:spPr bwMode="auto">
          <a:xfrm>
            <a:off x="2452373" y="1344468"/>
            <a:ext cx="838267" cy="988103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86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AutoShape 27"/>
          <p:cNvSpPr>
            <a:spLocks noChangeArrowheads="1"/>
          </p:cNvSpPr>
          <p:nvPr/>
        </p:nvSpPr>
        <p:spPr bwMode="auto">
          <a:xfrm>
            <a:off x="6854289" y="1344468"/>
            <a:ext cx="838267" cy="988103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86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7179" name="AutoShape 27"/>
          <p:cNvSpPr>
            <a:spLocks noChangeArrowheads="1"/>
          </p:cNvSpPr>
          <p:nvPr/>
        </p:nvSpPr>
        <p:spPr bwMode="auto">
          <a:xfrm>
            <a:off x="2452373" y="3464435"/>
            <a:ext cx="838267" cy="986077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86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AutoShape 27"/>
          <p:cNvSpPr>
            <a:spLocks noChangeArrowheads="1"/>
          </p:cNvSpPr>
          <p:nvPr/>
        </p:nvSpPr>
        <p:spPr bwMode="auto">
          <a:xfrm>
            <a:off x="6854289" y="3464435"/>
            <a:ext cx="838267" cy="986077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86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7163" name="Text Box 11"/>
          <p:cNvSpPr txBox="1">
            <a:spLocks noChangeArrowheads="1"/>
          </p:cNvSpPr>
          <p:nvPr/>
        </p:nvSpPr>
        <p:spPr bwMode="auto">
          <a:xfrm>
            <a:off x="791803" y="2341584"/>
            <a:ext cx="4159559" cy="1477392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87248" tIns="43625" rIns="87248" bIns="43625" anchor="ctr" anchorCtr="1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786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Berdasarkan Keputusan Pengadilan yang telah mempunyai kekuatan hukum tetap dinyatakan tidak bersalah atau dijatuhi pidana percobaan </a:t>
            </a:r>
            <a:endParaRPr lang="en-US" sz="1786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7173" name="Text Box 21"/>
          <p:cNvSpPr txBox="1">
            <a:spLocks noChangeArrowheads="1"/>
          </p:cNvSpPr>
          <p:nvPr/>
        </p:nvSpPr>
        <p:spPr bwMode="auto">
          <a:xfrm>
            <a:off x="5596033" y="2331720"/>
            <a:ext cx="3352800" cy="1487256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87248" tIns="43625" rIns="87248" bIns="43625" anchor="ctr" anchorCtr="1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786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Dijatuhi hukuman disiplin tingkat berat dan telah mempunyai kekuatan hukum tetap, kecuali disiplin penurunan pangkat.</a:t>
            </a:r>
            <a:endParaRPr lang="en-US" sz="1786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7171" name="Text Box 19"/>
          <p:cNvSpPr txBox="1">
            <a:spLocks noChangeArrowheads="1"/>
          </p:cNvSpPr>
          <p:nvPr/>
        </p:nvSpPr>
        <p:spPr bwMode="auto">
          <a:xfrm>
            <a:off x="1113046" y="4484332"/>
            <a:ext cx="3517065" cy="1291654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87248" tIns="43625" rIns="87248" bIns="43625" anchor="ctr" anchorCtr="1"/>
          <a:lstStyle/>
          <a:p>
            <a:pPr algn="ctr" defTabSz="872506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786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diangkat kembali </a:t>
            </a:r>
          </a:p>
          <a:p>
            <a:pPr algn="ctr" defTabSz="872506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786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dalam jabatan Pranata Komputer terakhir yang didudukinya</a:t>
            </a:r>
            <a:endParaRPr lang="en-US" sz="1786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7176" name="Text Box 24"/>
          <p:cNvSpPr txBox="1">
            <a:spLocks noChangeArrowheads="1"/>
          </p:cNvSpPr>
          <p:nvPr/>
        </p:nvSpPr>
        <p:spPr bwMode="auto">
          <a:xfrm>
            <a:off x="5672233" y="4485045"/>
            <a:ext cx="3200401" cy="794064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87248" tIns="43625" rIns="87248" bIns="43625" anchor="ctr" anchorCtr="1"/>
          <a:lstStyle/>
          <a:p>
            <a:pPr algn="ctr" defTabSz="872506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806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DIBERHENTIKAN</a:t>
            </a:r>
            <a:endParaRPr lang="en-US" sz="2806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7154" name="Text Box 2"/>
          <p:cNvSpPr txBox="1">
            <a:spLocks noChangeArrowheads="1"/>
          </p:cNvSpPr>
          <p:nvPr/>
        </p:nvSpPr>
        <p:spPr bwMode="auto">
          <a:xfrm>
            <a:off x="1717433" y="332659"/>
            <a:ext cx="6752493" cy="1389460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87248" tIns="43625" rIns="87248" bIns="43625" anchor="ctr" anchorCtr="1"/>
          <a:lstStyle/>
          <a:p>
            <a:pPr algn="just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913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DIBERHENTIKAN SEMENTARA SEBAGAI PEGAWAI NEGERI SIPIL berdasarkan PP Nomor 4 Tahun 1966/ </a:t>
            </a:r>
            <a:r>
              <a:rPr lang="id-ID" sz="1913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Undang-undang Republik Indonesia Nomor 5 tahun 2014 Tentang Aparatur Sipil Negara ( </a:t>
            </a:r>
            <a:r>
              <a:rPr lang="id-ID" sz="1913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Pasal </a:t>
            </a:r>
            <a:r>
              <a:rPr lang="id-ID" sz="1913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87 – 88 ) </a:t>
            </a:r>
            <a:endParaRPr lang="en-US" sz="1913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2882264"/>
      </p:ext>
    </p:extLst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7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77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0" dur="500"/>
                                        <p:tgtEl>
                                          <p:spTgt spid="17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7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7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7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 autoUpdateAnimBg="0"/>
      <p:bldP spid="21" grpId="0" animBg="1"/>
      <p:bldP spid="177179" grpId="0" animBg="1"/>
      <p:bldP spid="1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own Arrow 19"/>
          <p:cNvSpPr/>
          <p:nvPr/>
        </p:nvSpPr>
        <p:spPr>
          <a:xfrm>
            <a:off x="5829940" y="1772816"/>
            <a:ext cx="2249553" cy="1676535"/>
          </a:xfrm>
          <a:prstGeom prst="downArrow">
            <a:avLst>
              <a:gd name="adj1" fmla="val 74390"/>
              <a:gd name="adj2" fmla="val 30720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87248" tIns="43625" rIns="87248" bIns="43625" anchor="b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id-ID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id-ID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id-ID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id-ID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id-ID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id-ID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Dapat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diangkat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kembali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8187" name="AutoShape 11"/>
          <p:cNvSpPr>
            <a:spLocks noChangeArrowheads="1"/>
          </p:cNvSpPr>
          <p:nvPr/>
        </p:nvSpPr>
        <p:spPr bwMode="auto">
          <a:xfrm>
            <a:off x="3827211" y="1040748"/>
            <a:ext cx="1336368" cy="761325"/>
          </a:xfrm>
          <a:prstGeom prst="rightArrow">
            <a:avLst>
              <a:gd name="adj1" fmla="val 50000"/>
              <a:gd name="adj2" fmla="val 29792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316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8181" name="Text Box 5"/>
          <p:cNvSpPr txBox="1">
            <a:spLocks noChangeArrowheads="1"/>
          </p:cNvSpPr>
          <p:nvPr/>
        </p:nvSpPr>
        <p:spPr bwMode="auto">
          <a:xfrm>
            <a:off x="862439" y="354103"/>
            <a:ext cx="3250223" cy="5665711"/>
          </a:xfrm>
          <a:prstGeom prst="roundRect">
            <a:avLst>
              <a:gd name="adj" fmla="val 9099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87248" tIns="43625" rIns="87248" bIns="43625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913" b="1" dirty="0">
                <a:solidFill>
                  <a:srgbClr val="17375E"/>
                </a:solidFill>
              </a:rPr>
              <a:t>Ditugaskan secara penuh di luar jabatan Pranata Komputer</a:t>
            </a:r>
            <a:endParaRPr lang="en-US" sz="1913" b="1" dirty="0">
              <a:solidFill>
                <a:srgbClr val="17375E"/>
              </a:solidFill>
            </a:endParaRPr>
          </a:p>
        </p:txBody>
      </p:sp>
      <p:sp>
        <p:nvSpPr>
          <p:cNvPr id="16403" name="Text Box 4"/>
          <p:cNvSpPr txBox="1">
            <a:spLocks noChangeArrowheads="1"/>
          </p:cNvSpPr>
          <p:nvPr/>
        </p:nvSpPr>
        <p:spPr bwMode="auto">
          <a:xfrm>
            <a:off x="1652511" y="5307004"/>
            <a:ext cx="1642242" cy="51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7248" tIns="43625" rIns="87248" bIns="43625">
            <a:spAutoFit/>
          </a:bodyPr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3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Struktural</a:t>
            </a:r>
            <a:r>
              <a:rPr lang="en-US" sz="1403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/</a:t>
            </a:r>
          </a:p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3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Tugas</a:t>
            </a:r>
            <a:r>
              <a:rPr lang="en-US" sz="1403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1403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Admisnistrasi</a:t>
            </a:r>
            <a:endParaRPr lang="en-US" sz="1403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78182" name="Text Box 6"/>
          <p:cNvSpPr txBox="1">
            <a:spLocks noChangeArrowheads="1"/>
          </p:cNvSpPr>
          <p:nvPr/>
        </p:nvSpPr>
        <p:spPr bwMode="auto">
          <a:xfrm>
            <a:off x="5164017" y="799838"/>
            <a:ext cx="3581400" cy="1289707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87248" tIns="43625" rIns="87248" bIns="43625" anchor="ctr" anchorCtr="1"/>
          <a:lstStyle/>
          <a:p>
            <a:pPr algn="ctr" defTabSz="872506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913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Telah selesai melaksanakan tugas di luar jabatan Pranata Komputer</a:t>
            </a:r>
            <a:endParaRPr lang="en-US" sz="1913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8183" name="Text Box 7"/>
          <p:cNvSpPr txBox="1">
            <a:spLocks noChangeArrowheads="1"/>
          </p:cNvSpPr>
          <p:nvPr/>
        </p:nvSpPr>
        <p:spPr bwMode="auto">
          <a:xfrm>
            <a:off x="4601320" y="3478292"/>
            <a:ext cx="4431323" cy="2209801"/>
          </a:xfrm>
          <a:prstGeom prst="roundRect">
            <a:avLst>
              <a:gd name="adj" fmla="val 7833"/>
            </a:avLst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87248" tIns="43625" rIns="87248" bIns="43625" anchor="ctr" anchorCtr="1"/>
          <a:lstStyle/>
          <a:p>
            <a:pPr algn="ctr" defTabSz="872506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913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Dalam pangkat yang dimilikinya, </a:t>
            </a:r>
          </a:p>
          <a:p>
            <a:pPr algn="ctr" defTabSz="872506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913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sedangkan jabatannya ditetapkan sesuai dengan angka kredit yang berasal dari kegiatan unsur utama setelah dilakukan penilaian oleh Tim dan ditetapkan oleh Pejabat yang berwenang</a:t>
            </a:r>
            <a:endParaRPr lang="en-US" sz="1913" b="1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2654" name="Picture 3" descr="H:\Unduhan\uang\New Folder (2)\CLIPART_OF_13165_SM_2 cop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5922" y="1627940"/>
            <a:ext cx="2087569" cy="3630468"/>
          </a:xfrm>
          <a:prstGeom prst="rect">
            <a:avLst/>
          </a:prstGeom>
          <a:noFill/>
          <a:ln>
            <a:noFill/>
          </a:ln>
          <a:effectLst>
            <a:outerShdw dist="38100" dir="2700000" sx="105000" sy="105000" algn="tl" rotWithShape="0">
              <a:srgbClr val="00000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91308350"/>
      </p:ext>
    </p:extLst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178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178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6" dur="500"/>
                                        <p:tgtEl>
                                          <p:spTgt spid="178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5" dur="500"/>
                                        <p:tgtEl>
                                          <p:spTgt spid="178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7818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4" name="Picture 6" descr="H:\Unduhan\uang\New Folder (2)\1195421700669147715darkowl_blue_earth.svg.med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32376" y="2362943"/>
            <a:ext cx="3257904" cy="3529227"/>
          </a:xfrm>
          <a:prstGeom prst="rect">
            <a:avLst/>
          </a:prstGeom>
          <a:noFill/>
          <a:effectLst>
            <a:outerShdw blurRad="203200" dist="38100" dir="2700000" sx="104000" sy="104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417" name="Picture 9" descr="H:\Unduhan\uang\New Folder (2)\600px-Airplane_clipart.svg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17369" y="2551249"/>
            <a:ext cx="2362943" cy="801821"/>
          </a:xfrm>
          <a:prstGeom prst="rect">
            <a:avLst/>
          </a:prstGeom>
          <a:noFill/>
          <a:effectLst>
            <a:outerShdw blurRad="889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sp>
        <p:nvSpPr>
          <p:cNvPr id="174084" name="Text Box 4"/>
          <p:cNvSpPr txBox="1">
            <a:spLocks noChangeArrowheads="1"/>
          </p:cNvSpPr>
          <p:nvPr/>
        </p:nvSpPr>
        <p:spPr bwMode="auto">
          <a:xfrm>
            <a:off x="873370" y="340644"/>
            <a:ext cx="8229600" cy="1828800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87248" tIns="43625" rIns="87248" bIns="43625" anchor="ctr" anchorCtr="1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3061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CUTI DI LUAR TANGGUNGAN NEGARA (CLTN) </a:t>
            </a:r>
          </a:p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3061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kecuali untuk persalinan keempat </a:t>
            </a:r>
            <a:endParaRPr lang="en-US" sz="3061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3061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 seterusnya</a:t>
            </a:r>
            <a:endParaRPr lang="en-US" sz="3061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7" descr="H:\Unduhan\uang\New Folder (2)\CLIPART_OF_10924_SM_2 copy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5922" y="2666664"/>
            <a:ext cx="2814473" cy="3049350"/>
          </a:xfrm>
          <a:prstGeom prst="rect">
            <a:avLst/>
          </a:prstGeom>
          <a:noFill/>
          <a:ln>
            <a:noFill/>
          </a:ln>
          <a:effectLst>
            <a:outerShdw dist="38100" dir="2700000" sx="103000" sy="103000" algn="tl" rotWithShape="0">
              <a:srgbClr val="00000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icture 8" descr="H:\Unduhan\uang\New Folder (2)\36298-clip-art-graphic-of-a-grey-lady-character-mother-holding-a-baby-by-jester-arts copy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0527" y="2972408"/>
            <a:ext cx="1354592" cy="2743606"/>
          </a:xfrm>
          <a:prstGeom prst="rect">
            <a:avLst/>
          </a:prstGeom>
          <a:noFill/>
          <a:ln>
            <a:noFill/>
          </a:ln>
          <a:effectLst>
            <a:outerShdw dist="38100" dir="2700000" sx="103000" sy="103000" algn="tl" rotWithShape="0">
              <a:srgbClr val="00000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42268884"/>
      </p:ext>
    </p:extLst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74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4" name="Text Box 4"/>
          <p:cNvSpPr txBox="1">
            <a:spLocks noChangeArrowheads="1"/>
          </p:cNvSpPr>
          <p:nvPr/>
        </p:nvSpPr>
        <p:spPr bwMode="auto">
          <a:xfrm>
            <a:off x="676622" y="1599593"/>
            <a:ext cx="5319152" cy="4181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lIns="87248" tIns="43625" rIns="87248" bIns="43625">
            <a:spAutoFit/>
          </a:bodyPr>
          <a:lstStyle/>
          <a:p>
            <a:pPr marL="363544" indent="-363544" defTabSz="872506" fontAlgn="auto">
              <a:spcBef>
                <a:spcPts val="0"/>
              </a:spcBef>
              <a:spcAft>
                <a:spcPts val="1144"/>
              </a:spcAft>
              <a:buSzPct val="100000"/>
              <a:buFont typeface="Wingdings" pitchFamily="2" charset="2"/>
              <a:buChar char="§"/>
              <a:defRPr/>
            </a:pPr>
            <a:r>
              <a:rPr lang="id-ID" sz="2168" b="1" dirty="0">
                <a:latin typeface="+mn-lt"/>
              </a:rPr>
              <a:t>Tunjangan jabatannya diberhentikan pada bulan ke-7 terhitung mulai tanggal dibebaskan sementara</a:t>
            </a:r>
          </a:p>
          <a:p>
            <a:pPr marL="363544" indent="-363544" defTabSz="872506" fontAlgn="auto">
              <a:spcBef>
                <a:spcPts val="0"/>
              </a:spcBef>
              <a:spcAft>
                <a:spcPts val="1144"/>
              </a:spcAft>
              <a:buSzPct val="100000"/>
              <a:buFont typeface="Wingdings" pitchFamily="2" charset="2"/>
              <a:buChar char="§"/>
              <a:defRPr/>
            </a:pPr>
            <a:r>
              <a:rPr lang="id-ID" sz="2168" b="1" dirty="0">
                <a:latin typeface="+mn-lt"/>
              </a:rPr>
              <a:t>Dapat dipertimbangkan KP-nya apabila sekurang-kurangnya telah 4 (empat) tahun dalam pangkat terakhir dan setiap unsur dalam </a:t>
            </a:r>
            <a:r>
              <a:rPr lang="id-ID" sz="2168" b="1" dirty="0" smtClean="0">
                <a:latin typeface="+mn-lt"/>
              </a:rPr>
              <a:t>PPK </a:t>
            </a:r>
            <a:r>
              <a:rPr lang="id-ID" sz="2168" b="1" dirty="0">
                <a:latin typeface="+mn-lt"/>
              </a:rPr>
              <a:t>bernilai baik dalam 2 tahun terakhir</a:t>
            </a:r>
          </a:p>
          <a:p>
            <a:pPr marL="363544" indent="-363544" defTabSz="872506" fontAlgn="auto">
              <a:spcBef>
                <a:spcPts val="0"/>
              </a:spcBef>
              <a:spcAft>
                <a:spcPts val="1144"/>
              </a:spcAft>
              <a:buSzPct val="100000"/>
              <a:buFont typeface="Wingdings" pitchFamily="2" charset="2"/>
              <a:buChar char="§"/>
              <a:defRPr/>
            </a:pPr>
            <a:r>
              <a:rPr lang="id-ID" sz="2168" b="1" dirty="0">
                <a:solidFill>
                  <a:srgbClr val="C00000"/>
                </a:solidFill>
                <a:latin typeface="+mn-lt"/>
              </a:rPr>
              <a:t>Diangkat kembali </a:t>
            </a:r>
            <a:r>
              <a:rPr lang="id-ID" sz="2168" b="1" dirty="0">
                <a:latin typeface="+mn-lt"/>
              </a:rPr>
              <a:t>setelah selesai Tugas Belajar</a:t>
            </a:r>
          </a:p>
          <a:p>
            <a:pPr marL="363544" indent="-363544" defTabSz="872506" fontAlgn="auto">
              <a:spcBef>
                <a:spcPts val="0"/>
              </a:spcBef>
              <a:spcAft>
                <a:spcPts val="1144"/>
              </a:spcAft>
              <a:buSzPct val="100000"/>
              <a:buFontTx/>
              <a:buChar char="•"/>
              <a:defRPr/>
            </a:pPr>
            <a:endParaRPr lang="en-US" sz="2168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438" name="Text Box 2"/>
          <p:cNvSpPr txBox="1">
            <a:spLocks noChangeArrowheads="1"/>
          </p:cNvSpPr>
          <p:nvPr/>
        </p:nvSpPr>
        <p:spPr bwMode="auto">
          <a:xfrm>
            <a:off x="662353" y="381001"/>
            <a:ext cx="5334000" cy="914400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87248" tIns="43625" rIns="87248" bIns="43625" anchor="ctr" anchorCtr="1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168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TUGAS BELAJAR LEBIH DARI 6 BULAN</a:t>
            </a:r>
            <a:endParaRPr lang="en-US" sz="2168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6674" name="Picture 2" descr="H:\Unduhan\uang\New Folder (2)\CLIPART_OF_10887_SM_2 copy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95773" y="1488230"/>
            <a:ext cx="3328772" cy="3604145"/>
          </a:xfrm>
          <a:prstGeom prst="rect">
            <a:avLst/>
          </a:prstGeom>
          <a:noFill/>
          <a:effectLst>
            <a:outerShdw blurRad="152400" dist="381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948581128"/>
      </p:ext>
    </p:extLst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500"/>
                                        <p:tgtEl>
                                          <p:spTgt spid="156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179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179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79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4" grpId="0" build="allAtOnce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1365053" y="2286001"/>
            <a:ext cx="2180711" cy="236294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algn="ctr" defTabSz="87250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316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717369" y="2520878"/>
            <a:ext cx="1435584" cy="1951908"/>
            <a:chOff x="1824038" y="3114675"/>
            <a:chExt cx="3309937" cy="4076700"/>
          </a:xfrm>
        </p:grpSpPr>
        <p:pic>
          <p:nvPicPr>
            <p:cNvPr id="118793" name="Picture 4" descr="H:\BAHAN BINTEK PRAKOM\New Folder (2)\lonely ijo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4038" y="3114675"/>
              <a:ext cx="2009775" cy="4076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8794" name="Picture 5" descr="H:\BAHAN BINTEK PRAKOM\New Folder (2)\lonely orange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4200" y="3114675"/>
              <a:ext cx="2009775" cy="4076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7698" name="Picture 2" descr="H:\Unduhan\uang\New Folder (2)\ist2_6800492-shiny-forbidden-icon copy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998341">
            <a:off x="830506" y="1757528"/>
            <a:ext cx="3207284" cy="3464435"/>
          </a:xfrm>
          <a:prstGeom prst="rect">
            <a:avLst/>
          </a:prstGeom>
          <a:noFill/>
          <a:effectLst>
            <a:outerShdw blurRad="228600" dist="38100" dir="2700000" sx="103000" sy="103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Rounded Rectangle 2"/>
          <p:cNvSpPr/>
          <p:nvPr/>
        </p:nvSpPr>
        <p:spPr>
          <a:xfrm>
            <a:off x="592027" y="182088"/>
            <a:ext cx="3280853" cy="846001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38100" dist="114300" dir="2700000" algn="tl" rotWithShape="0">
              <a:schemeClr val="bg1">
                <a:alpha val="16000"/>
              </a:scheme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extrusionH="254000" prstMaterial="dkEdge">
            <a:bevelT w="50800" h="50800"/>
            <a:bevelB w="50800" h="50800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48" tIns="43625" rIns="87248" bIns="43625" anchor="ctr"/>
          <a:lstStyle/>
          <a:p>
            <a:pPr marL="857359" indent="-766472" algn="ctr" defTabSz="872506" fontAlgn="auto">
              <a:spcBef>
                <a:spcPts val="0"/>
              </a:spcBef>
              <a:spcAft>
                <a:spcPts val="0"/>
              </a:spcAft>
              <a:tabLst>
                <a:tab pos="857359" algn="l"/>
              </a:tabLst>
              <a:defRPr/>
            </a:pPr>
            <a:r>
              <a:rPr lang="sv-SE" sz="2806" b="1" kern="1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cs typeface="Arial"/>
              </a:rPr>
              <a:t>PEMBERHENTIAN</a:t>
            </a:r>
            <a:endParaRPr lang="en-US" sz="2806" b="1" kern="10" dirty="0">
              <a:ln w="18415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  <a:cs typeface="Arial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159278" y="1447733"/>
            <a:ext cx="4640843" cy="444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7248" tIns="43625" rIns="87248" bIns="43625"/>
          <a:lstStyle/>
          <a:p>
            <a:pPr marL="327190" indent="-327190" defTabSz="872506" fontAlgn="auto">
              <a:spcBef>
                <a:spcPts val="1144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934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KARENA TIDAK MEMPEROLEH ANGKA KREDIT YANG TELAH DITENTUKAN DALAM WAKTU 1 (SATU) TAHUN SEJAK DIBEBASKAN SEMENTARA</a:t>
            </a:r>
          </a:p>
          <a:p>
            <a:pPr marL="327190" indent="-327190" defTabSz="872506" fontAlgn="auto">
              <a:spcBef>
                <a:spcPts val="1144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934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DIJATUHI HUKUMAN DISIPLIN TINGKAT BERAT</a:t>
            </a:r>
          </a:p>
        </p:txBody>
      </p:sp>
    </p:spTree>
    <p:extLst>
      <p:ext uri="{BB962C8B-B14F-4D97-AF65-F5344CB8AC3E}">
        <p14:creationId xmlns:p14="http://schemas.microsoft.com/office/powerpoint/2010/main" xmlns="" val="2722239009"/>
      </p:ext>
    </p:extLst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7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7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 build="allAtOnce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1280012" y="5145019"/>
            <a:ext cx="7439118" cy="947607"/>
          </a:xfrm>
        </p:spPr>
        <p:txBody>
          <a:bodyPr/>
          <a:lstStyle/>
          <a:p>
            <a:pPr>
              <a:defRPr/>
            </a:pPr>
            <a:r>
              <a:rPr lang="en-US" sz="2041" dirty="0" err="1">
                <a:solidFill>
                  <a:schemeClr val="accent5">
                    <a:lumMod val="50000"/>
                  </a:schemeClr>
                </a:solidFill>
              </a:rPr>
              <a:t>Berkas</a:t>
            </a:r>
            <a:r>
              <a:rPr lang="en-US" sz="2041" dirty="0">
                <a:solidFill>
                  <a:schemeClr val="accent5">
                    <a:lumMod val="50000"/>
                  </a:schemeClr>
                </a:solidFill>
              </a:rPr>
              <a:t> yang </a:t>
            </a:r>
            <a:r>
              <a:rPr lang="en-US" sz="2041" dirty="0" err="1">
                <a:solidFill>
                  <a:schemeClr val="accent5">
                    <a:lumMod val="50000"/>
                  </a:schemeClr>
                </a:solidFill>
              </a:rPr>
              <a:t>akan</a:t>
            </a:r>
            <a:r>
              <a:rPr lang="en-US" sz="204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041" dirty="0" err="1">
                <a:solidFill>
                  <a:schemeClr val="accent5">
                    <a:lumMod val="50000"/>
                  </a:schemeClr>
                </a:solidFill>
              </a:rPr>
              <a:t>disidangkan</a:t>
            </a:r>
            <a:r>
              <a:rPr lang="en-US" sz="204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041" dirty="0" err="1">
                <a:solidFill>
                  <a:schemeClr val="accent5">
                    <a:lumMod val="50000"/>
                  </a:schemeClr>
                </a:solidFill>
              </a:rPr>
              <a:t>diterima</a:t>
            </a:r>
            <a:r>
              <a:rPr lang="en-US" sz="2041" dirty="0">
                <a:solidFill>
                  <a:schemeClr val="accent5">
                    <a:lumMod val="50000"/>
                  </a:schemeClr>
                </a:solidFill>
              </a:rPr>
              <a:t> di </a:t>
            </a:r>
            <a:r>
              <a:rPr lang="en-US" sz="2041" dirty="0" err="1">
                <a:solidFill>
                  <a:schemeClr val="accent5">
                    <a:lumMod val="50000"/>
                  </a:schemeClr>
                </a:solidFill>
              </a:rPr>
              <a:t>Bagian</a:t>
            </a:r>
            <a:r>
              <a:rPr lang="en-US" sz="204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041" dirty="0" err="1">
                <a:solidFill>
                  <a:schemeClr val="accent5">
                    <a:lumMod val="50000"/>
                  </a:schemeClr>
                </a:solidFill>
              </a:rPr>
              <a:t>Jabatan</a:t>
            </a:r>
            <a:r>
              <a:rPr lang="en-US" sz="204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041" dirty="0" err="1">
                <a:solidFill>
                  <a:schemeClr val="accent5">
                    <a:lumMod val="50000"/>
                  </a:schemeClr>
                </a:solidFill>
              </a:rPr>
              <a:t>Fungsional</a:t>
            </a:r>
            <a:r>
              <a:rPr lang="en-US" sz="2041" dirty="0">
                <a:solidFill>
                  <a:schemeClr val="accent5">
                    <a:lumMod val="50000"/>
                  </a:schemeClr>
                </a:solidFill>
              </a:rPr>
              <a:t> paling </a:t>
            </a:r>
            <a:r>
              <a:rPr lang="en-US" sz="2041" dirty="0" err="1">
                <a:solidFill>
                  <a:schemeClr val="accent5">
                    <a:lumMod val="50000"/>
                  </a:schemeClr>
                </a:solidFill>
              </a:rPr>
              <a:t>lambat</a:t>
            </a:r>
            <a:r>
              <a:rPr lang="en-US" sz="2041" dirty="0">
                <a:solidFill>
                  <a:schemeClr val="accent5">
                    <a:lumMod val="50000"/>
                  </a:schemeClr>
                </a:solidFill>
              </a:rPr>
              <a:t> 2 </a:t>
            </a:r>
            <a:r>
              <a:rPr lang="en-US" sz="2041" dirty="0" err="1">
                <a:solidFill>
                  <a:schemeClr val="accent5">
                    <a:lumMod val="50000"/>
                  </a:schemeClr>
                </a:solidFill>
              </a:rPr>
              <a:t>bulan</a:t>
            </a:r>
            <a:r>
              <a:rPr lang="en-US" sz="204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041" dirty="0" err="1">
                <a:solidFill>
                  <a:schemeClr val="accent5">
                    <a:lumMod val="50000"/>
                  </a:schemeClr>
                </a:solidFill>
              </a:rPr>
              <a:t>sebelumnya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876176446"/>
              </p:ext>
            </p:extLst>
          </p:nvPr>
        </p:nvGraphicFramePr>
        <p:xfrm>
          <a:off x="547034" y="404661"/>
          <a:ext cx="8942467" cy="4110644"/>
        </p:xfrm>
        <a:graphic>
          <a:graphicData uri="http://schemas.openxmlformats.org/drawingml/2006/table">
            <a:tbl>
              <a:tblPr/>
              <a:tblGrid>
                <a:gridCol w="780355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  <a:gridCol w="170044"/>
              </a:tblGrid>
              <a:tr h="520421">
                <a:tc gridSpan="49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JADWAL SIDANG PENILAIAN PRANATA KOMPUTER</a:t>
                      </a:r>
                    </a:p>
                  </a:txBody>
                  <a:tcPr marL="3664" marR="3664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0565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7152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64" marR="3664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67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Kegiatan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November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Desember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Januari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Februari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Maret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April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Mei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Juni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Juli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Agustus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September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Oktober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66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II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III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IV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II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III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IV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II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III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IV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II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III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IV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II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III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IV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II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III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IV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II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III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IV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II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III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IV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II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III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IV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II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III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IV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II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III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IV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II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III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IV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1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Berkas diterima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281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Pemeriksaan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281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Penilaian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281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Sidang Penilaian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8A5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8A5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4281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Pembuatan PAK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1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Pengiriman PAK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64" marR="3664" marT="36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7" name="Straight Connector 16"/>
          <p:cNvCxnSpPr/>
          <p:nvPr/>
        </p:nvCxnSpPr>
        <p:spPr>
          <a:xfrm flipV="1">
            <a:off x="1304309" y="5029605"/>
            <a:ext cx="7348002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1304309" y="5922543"/>
            <a:ext cx="7348002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094373776"/>
      </p:ext>
    </p:extLst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D55C796-B1F0-4CB0-B5BE-5DB15E8EB300}" type="slidenum">
              <a:rPr lang="en-US" sz="1600">
                <a:solidFill>
                  <a:srgbClr val="FFFFFF"/>
                </a:solidFill>
              </a:rPr>
              <a:pPr eaLnBrk="1" hangingPunct="1"/>
              <a:t>44</a:t>
            </a:fld>
            <a:endParaRPr lang="en-US" sz="1600">
              <a:solidFill>
                <a:srgbClr val="FFFFFF"/>
              </a:solidFill>
            </a:endParaRPr>
          </a:p>
        </p:txBody>
      </p:sp>
      <p:sp>
        <p:nvSpPr>
          <p:cNvPr id="2" name="Content Placeholder 2"/>
          <p:cNvSpPr txBox="1">
            <a:spLocks/>
          </p:cNvSpPr>
          <p:nvPr/>
        </p:nvSpPr>
        <p:spPr bwMode="auto">
          <a:xfrm>
            <a:off x="533400" y="1752600"/>
            <a:ext cx="60198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id-ID" sz="2800" b="1">
                <a:solidFill>
                  <a:srgbClr val="0000FF"/>
                </a:solidFill>
                <a:latin typeface="Calibri" panose="020F0502020204030204" pitchFamily="34" charset="0"/>
              </a:rPr>
              <a:t>Dokumentasikan setiap kegiatan</a:t>
            </a:r>
          </a:p>
          <a:p>
            <a:pPr eaLnBrk="1" hangingPunct="1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id-ID" sz="2800" b="1">
                <a:solidFill>
                  <a:srgbClr val="0000FF"/>
                </a:solidFill>
                <a:latin typeface="Calibri" panose="020F0502020204030204" pitchFamily="34" charset="0"/>
              </a:rPr>
              <a:t>Cermat menentukan kegiatan</a:t>
            </a:r>
            <a:r>
              <a:rPr lang="en-US" sz="2800" b="1">
                <a:solidFill>
                  <a:srgbClr val="0000FF"/>
                </a:solidFill>
                <a:latin typeface="Calibri" panose="020F0502020204030204" pitchFamily="34" charset="0"/>
              </a:rPr>
              <a:t>, m</a:t>
            </a:r>
            <a:r>
              <a:rPr lang="id-ID" sz="2800" b="1">
                <a:solidFill>
                  <a:srgbClr val="0000FF"/>
                </a:solidFill>
                <a:latin typeface="Calibri" panose="020F0502020204030204" pitchFamily="34" charset="0"/>
              </a:rPr>
              <a:t>aksimumkan potensi kegiatan yang dapat menghasilkan angka kredit</a:t>
            </a:r>
          </a:p>
          <a:p>
            <a:pPr eaLnBrk="1" hangingPunct="1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id-ID" sz="2800" b="1">
                <a:solidFill>
                  <a:srgbClr val="0000FF"/>
                </a:solidFill>
                <a:latin typeface="Calibri" panose="020F0502020204030204" pitchFamily="34" charset="0"/>
              </a:rPr>
              <a:t>Kreatif mencari peluang kegiatan</a:t>
            </a:r>
          </a:p>
          <a:p>
            <a:pPr eaLnBrk="1" hangingPunct="1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id-ID" sz="2800" b="1">
                <a:solidFill>
                  <a:srgbClr val="0000FF"/>
                </a:solidFill>
                <a:latin typeface="Calibri" panose="020F0502020204030204" pitchFamily="34" charset="0"/>
              </a:rPr>
              <a:t>Jangan menunda pengajuan angka kredit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228600" y="315974"/>
            <a:ext cx="9448800" cy="846076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38100" dist="114300" dir="2700000" algn="tl" rotWithShape="0">
              <a:schemeClr val="bg1">
                <a:alpha val="16000"/>
              </a:scheme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extrusionH="254000" prstMaterial="dkEdge">
            <a:bevelT w="50800" h="50800"/>
            <a:bevelB w="50800" h="50800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898525" indent="-803275">
              <a:tabLst>
                <a:tab pos="898525" algn="l"/>
              </a:tabLst>
              <a:defRPr/>
            </a:pPr>
            <a:r>
              <a:rPr lang="en-US" sz="2800" b="1" dirty="0">
                <a:solidFill>
                  <a:schemeClr val="bg1"/>
                </a:solidFill>
                <a:cs typeface="Arial" charset="0"/>
              </a:rPr>
              <a:t>       TIPS </a:t>
            </a:r>
            <a:r>
              <a:rPr lang="en-US" sz="2800" b="1" dirty="0" err="1">
                <a:solidFill>
                  <a:schemeClr val="bg1"/>
                </a:solidFill>
                <a:cs typeface="Arial" charset="0"/>
              </a:rPr>
              <a:t>MERAIH</a:t>
            </a:r>
            <a:r>
              <a:rPr lang="en-US" sz="2800" b="1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cs typeface="Arial" charset="0"/>
              </a:rPr>
              <a:t>SUKSES</a:t>
            </a:r>
            <a:endParaRPr lang="en-US" sz="2800" b="1" dirty="0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4" name="Picture 2" descr="H:\Unduhan\uang\New Folder (2)\16ia64h copy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3200" y="1447800"/>
            <a:ext cx="2514600" cy="4103688"/>
          </a:xfrm>
          <a:prstGeom prst="rect">
            <a:avLst/>
          </a:prstGeom>
          <a:noFill/>
          <a:effectLst>
            <a:outerShdw blurRad="114300" dist="38100" dir="2700000" sx="103000" sy="103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345073760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1D6AB56-EC24-4F4D-8BC3-21657300344C}" type="slidenum">
              <a:rPr lang="en-US" sz="1600">
                <a:solidFill>
                  <a:srgbClr val="FFFFFF"/>
                </a:solidFill>
              </a:rPr>
              <a:pPr eaLnBrk="1" hangingPunct="1"/>
              <a:t>45</a:t>
            </a:fld>
            <a:endParaRPr lang="en-US" sz="1600">
              <a:solidFill>
                <a:srgbClr val="FFFFFF"/>
              </a:solidFill>
            </a:endParaRPr>
          </a:p>
        </p:txBody>
      </p:sp>
      <p:sp>
        <p:nvSpPr>
          <p:cNvPr id="28674" name="Content Placeholder 2"/>
          <p:cNvSpPr>
            <a:spLocks noGrp="1"/>
          </p:cNvSpPr>
          <p:nvPr>
            <p:ph idx="4294967295"/>
          </p:nvPr>
        </p:nvSpPr>
        <p:spPr>
          <a:xfrm>
            <a:off x="381000" y="1417638"/>
            <a:ext cx="6096000" cy="5364162"/>
          </a:xfrm>
          <a:prstGeom prst="rect">
            <a:avLst/>
          </a:prstGeom>
        </p:spPr>
        <p:txBody>
          <a:bodyPr/>
          <a:lstStyle/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id-ID" sz="2800" b="1" smtClean="0">
                <a:solidFill>
                  <a:srgbClr val="7030A0"/>
                </a:solidFill>
              </a:rPr>
              <a:t> LANGKAH-LANGKAHNYA:</a:t>
            </a:r>
          </a:p>
          <a:p>
            <a:pPr marL="622300" lvl="1" indent="-473075" eaLnBrk="1" hangingPunct="1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id-ID" sz="2400" smtClean="0">
                <a:solidFill>
                  <a:srgbClr val="7030A0"/>
                </a:solidFill>
              </a:rPr>
              <a:t>Identifikasi semua butir kegiatan yang dapat dinilai pada jenjang jabatan </a:t>
            </a:r>
          </a:p>
          <a:p>
            <a:pPr marL="622300" lvl="1" indent="-473075" eaLnBrk="1" hangingPunct="1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id-ID" sz="2400" smtClean="0">
                <a:solidFill>
                  <a:srgbClr val="7030A0"/>
                </a:solidFill>
              </a:rPr>
              <a:t>Pilih kegiatan yang dapat menghasilkan angka kredit yang sesuai dengan butir kegiatan pada jenjang jabatan</a:t>
            </a:r>
          </a:p>
          <a:p>
            <a:pPr marL="622300" lvl="1" indent="-473075" eaLnBrk="1" hangingPunct="1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id-ID" sz="2400" smtClean="0">
                <a:solidFill>
                  <a:srgbClr val="7030A0"/>
                </a:solidFill>
              </a:rPr>
              <a:t>Pilih butir kegiatan yang mendapatkan angka kredit besar</a:t>
            </a:r>
          </a:p>
          <a:p>
            <a:pPr marL="622300" lvl="1" indent="-473075" eaLnBrk="1" hangingPunct="1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id-ID" sz="2400" smtClean="0">
                <a:solidFill>
                  <a:srgbClr val="7030A0"/>
                </a:solidFill>
              </a:rPr>
              <a:t>Periksa semua butir kegiatan yang dinilai ada bukti fisiknya</a:t>
            </a:r>
            <a:endParaRPr lang="en-US" sz="2400" smtClean="0">
              <a:solidFill>
                <a:srgbClr val="7030A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28600" y="315974"/>
            <a:ext cx="9448800" cy="846076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38100" dist="114300" dir="2700000" algn="tl" rotWithShape="0">
              <a:schemeClr val="bg1">
                <a:alpha val="16000"/>
              </a:scheme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extrusionH="254000" prstMaterial="dkEdge">
            <a:bevelT w="50800" h="50800"/>
            <a:bevelB w="50800" h="50800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898525" indent="-803275">
              <a:tabLst>
                <a:tab pos="898525" algn="l"/>
              </a:tabLst>
              <a:defRPr/>
            </a:pPr>
            <a:r>
              <a:rPr lang="en-US" sz="2800" b="1" dirty="0">
                <a:solidFill>
                  <a:schemeClr val="bg1"/>
                </a:solidFill>
                <a:cs typeface="Arial" charset="0"/>
              </a:rPr>
              <a:t>      </a:t>
            </a:r>
            <a:r>
              <a:rPr lang="en-US" sz="2800" b="1" dirty="0" err="1">
                <a:solidFill>
                  <a:schemeClr val="bg1"/>
                </a:solidFill>
                <a:cs typeface="Arial" charset="0"/>
              </a:rPr>
              <a:t>CERMAT</a:t>
            </a:r>
            <a:r>
              <a:rPr lang="en-US" sz="2800" b="1" dirty="0">
                <a:solidFill>
                  <a:schemeClr val="bg1"/>
                </a:solidFill>
                <a:cs typeface="Arial" charset="0"/>
              </a:rPr>
              <a:t> MENENTUKAN KEGIATAN</a:t>
            </a:r>
          </a:p>
        </p:txBody>
      </p:sp>
      <p:pic>
        <p:nvPicPr>
          <p:cNvPr id="120833" name="Picture 1" descr="G:\BAHAN BINTEK PRAKOM\New Folder (2)\CLIPART_OF_17040_SM_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19850" y="1676400"/>
            <a:ext cx="325755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51437210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08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08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0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28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471249" y="738196"/>
            <a:ext cx="6699738" cy="981076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87248" tIns="43625" rIns="87248" bIns="43625" anchor="ctr" anchorCtr="1"/>
          <a:lstStyle/>
          <a:p>
            <a:pPr fontAlgn="auto">
              <a:spcAft>
                <a:spcPts val="0"/>
              </a:spcAft>
              <a:defRPr/>
            </a:pPr>
            <a:r>
              <a:rPr lang="en-US" sz="5612" b="1" spc="381" dirty="0">
                <a:solidFill>
                  <a:schemeClr val="tx1"/>
                </a:solidFill>
                <a:latin typeface="+mj-lt"/>
              </a:rPr>
              <a:t>TERIMA KASIH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225343" y="2441910"/>
            <a:ext cx="7192092" cy="2324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248" tIns="43625" rIns="87248" bIns="43625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b="1" dirty="0" err="1" smtClean="0">
                <a:solidFill>
                  <a:srgbClr val="7030A0"/>
                </a:solidFill>
              </a:rPr>
              <a:t>Keterangan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</a:rPr>
              <a:t>lebih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</a:rPr>
              <a:t>lanjut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</a:rPr>
              <a:t>hubungi</a:t>
            </a:r>
            <a:r>
              <a:rPr lang="en-US" b="1" dirty="0" smtClean="0">
                <a:solidFill>
                  <a:srgbClr val="7030A0"/>
                </a:solidFill>
              </a:rPr>
              <a:t>: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n-US" b="1" dirty="0" smtClean="0">
                <a:solidFill>
                  <a:srgbClr val="C00000"/>
                </a:solidFill>
              </a:rPr>
              <a:t>BAGIAN JABATAN FUNGSIONAL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n-US" b="1" dirty="0" smtClean="0">
                <a:solidFill>
                  <a:srgbClr val="C00000"/>
                </a:solidFill>
              </a:rPr>
              <a:t>BIRO KEPEGAWAIAN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n-US" b="1" dirty="0" smtClean="0">
                <a:solidFill>
                  <a:srgbClr val="C00000"/>
                </a:solidFill>
              </a:rPr>
              <a:t>BADAN PUSAT STATISTIK</a:t>
            </a:r>
            <a:endParaRPr lang="id-ID" b="1" dirty="0" smtClean="0">
              <a:solidFill>
                <a:srgbClr val="C00000"/>
              </a:solidFill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711546" y="4978985"/>
            <a:ext cx="4219685" cy="584017"/>
            <a:chOff x="2524125" y="4977825"/>
            <a:chExt cx="4572000" cy="584775"/>
          </a:xfrm>
        </p:grpSpPr>
        <p:sp>
          <p:nvSpPr>
            <p:cNvPr id="122887" name="TextBox 4"/>
            <p:cNvSpPr txBox="1">
              <a:spLocks noChangeArrowheads="1"/>
            </p:cNvSpPr>
            <p:nvPr/>
          </p:nvSpPr>
          <p:spPr bwMode="auto">
            <a:xfrm>
              <a:off x="3465513" y="4977825"/>
              <a:ext cx="3630612" cy="5640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6826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6826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6826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6826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d-ID" sz="3061" b="1" dirty="0">
                  <a:solidFill>
                    <a:srgbClr val="0070C0"/>
                  </a:solidFill>
                </a:rPr>
                <a:t>jafung</a:t>
              </a:r>
              <a:r>
                <a:rPr lang="en-US" sz="3061" b="1" dirty="0">
                  <a:solidFill>
                    <a:srgbClr val="0070C0"/>
                  </a:solidFill>
                </a:rPr>
                <a:t>@bps.go.id</a:t>
              </a: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2524125" y="4977825"/>
              <a:ext cx="838200" cy="584775"/>
            </a:xfrm>
            <a:prstGeom prst="round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defTabSz="872506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168" b="1" dirty="0">
                  <a:latin typeface="Wingdings" pitchFamily="2" charset="2"/>
                </a:rPr>
                <a:t>*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788981199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98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 build="allAtOnce"/>
    </p:bldLst>
  </p:timing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20791</TotalTime>
  <Words>2774</Words>
  <Application>Microsoft Office PowerPoint</Application>
  <PresentationFormat>A4 Paper (210x297 mm)</PresentationFormat>
  <Paragraphs>908</Paragraphs>
  <Slides>46</Slides>
  <Notes>32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46</vt:i4>
      </vt:variant>
    </vt:vector>
  </HeadingPairs>
  <TitlesOfParts>
    <vt:vector size="49" baseType="lpstr">
      <vt:lpstr>Theme1</vt:lpstr>
      <vt:lpstr>Microsoft Office Excel 97-2003 Worksheet</vt:lpstr>
      <vt:lpstr>Clip</vt:lpstr>
      <vt:lpstr>Slide 1</vt:lpstr>
      <vt:lpstr>DASAR HUKUM PENGATURAN JABATAN FUNGSIONAL  (Psl 362 PP 11/2017)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KETENTUAN PEMBEBASAN SEMENTARA</vt:lpstr>
      <vt:lpstr>Ketentuan lainnya..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Berkas yang akan disidangkan diterima di Bagian Jabatan Fungsional paling lambat 2 bulan sebelumnya </vt:lpstr>
      <vt:lpstr>Slide 44</vt:lpstr>
      <vt:lpstr>Slide 45</vt:lpstr>
      <vt:lpstr>TERIMA KASIH</vt:lpstr>
    </vt:vector>
  </TitlesOfParts>
  <Company>bps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PENGANGKATAN PERTAMA, PENILAIAN ANGKA KREDIT, PEMBEBASAN SEMENTARA, PENGANGKATAN KEMBALI, PEMBERHENTIAN DAN LAIN-LAIN</dc:title>
  <dc:creator>wuri</dc:creator>
  <cp:lastModifiedBy> </cp:lastModifiedBy>
  <cp:revision>1237</cp:revision>
  <cp:lastPrinted>2014-09-01T07:56:35Z</cp:lastPrinted>
  <dcterms:created xsi:type="dcterms:W3CDTF">2003-09-13T03:15:43Z</dcterms:created>
  <dcterms:modified xsi:type="dcterms:W3CDTF">2019-06-26T01:16:56Z</dcterms:modified>
</cp:coreProperties>
</file>